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Economica"/>
      <p:regular r:id="rId16"/>
      <p:bold r:id="rId17"/>
      <p:italic r:id="rId18"/>
      <p:boldItalic r:id="rId19"/>
    </p:embeddedFont>
    <p:embeddedFont>
      <p:font typeface="Tahoma"/>
      <p:regular r:id="rId20"/>
      <p:bold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regular.fntdata"/><Relationship Id="rId22" Type="http://schemas.openxmlformats.org/officeDocument/2006/relationships/font" Target="fonts/OpenSans-regular.fntdata"/><Relationship Id="rId21" Type="http://schemas.openxmlformats.org/officeDocument/2006/relationships/font" Target="fonts/Tahoma-bold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Economica-bold.fntdata"/><Relationship Id="rId16" Type="http://schemas.openxmlformats.org/officeDocument/2006/relationships/font" Target="fonts/Economica-regular.fntdata"/><Relationship Id="rId19" Type="http://schemas.openxmlformats.org/officeDocument/2006/relationships/font" Target="fonts/Economica-boldItalic.fntdata"/><Relationship Id="rId18" Type="http://schemas.openxmlformats.org/officeDocument/2006/relationships/font" Target="fonts/Economica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c742d54996_19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" name="Google Shape;79;gc742d54996_19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c742d54996_19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742d54996_17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7" name="Google Shape;147;gc742d54996_17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c742d54996_17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742d54996_17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7" name="Google Shape;157;gc742d54996_17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c742d54996_17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3658683" y="1008933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" name="Google Shape;15;p2"/>
          <p:cNvSpPr/>
          <p:nvPr/>
        </p:nvSpPr>
        <p:spPr>
          <a:xfrm rot="10800000">
            <a:off x="7091169" y="4355671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4059600" y="1925674"/>
            <a:ext cx="4072800" cy="2049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4059600" y="4155440"/>
            <a:ext cx="4072800" cy="93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flipH="1">
            <a:off x="10127953" y="613633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" name="Google Shape;21;p3"/>
          <p:cNvSpPr/>
          <p:nvPr/>
        </p:nvSpPr>
        <p:spPr>
          <a:xfrm flipH="1" rot="10800000">
            <a:off x="621900" y="4744471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1031600" y="2408600"/>
            <a:ext cx="10128900" cy="2040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15600" y="1633633"/>
            <a:ext cx="113607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15600" y="1633633"/>
            <a:ext cx="53331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443200" y="1633633"/>
            <a:ext cx="53331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15600" y="1865867"/>
            <a:ext cx="3744000" cy="371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 txBox="1"/>
          <p:nvPr>
            <p:ph type="title"/>
          </p:nvPr>
        </p:nvSpPr>
        <p:spPr>
          <a:xfrm>
            <a:off x="653667" y="600200"/>
            <a:ext cx="78384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354000" y="1239033"/>
            <a:ext cx="5393700" cy="2381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354000" y="3692001"/>
            <a:ext cx="5393700" cy="209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426000" y="5625233"/>
            <a:ext cx="7998300" cy="79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415600" y="1276167"/>
            <a:ext cx="11360700" cy="283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415600" y="4216000"/>
            <a:ext cx="11360700" cy="142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1096963" y="287338"/>
            <a:ext cx="10058400" cy="14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096963" y="1846263"/>
            <a:ext cx="10058400" cy="4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1096963" y="6459538"/>
            <a:ext cx="247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686175" y="6459538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9901238" y="6459538"/>
            <a:ext cx="1311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solidFill>
          <a:srgbClr val="D9D9D9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0" y="0"/>
            <a:ext cx="4051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4040188" y="0"/>
            <a:ext cx="6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b="0" sz="3600">
                <a:solidFill>
                  <a:srgbClr val="FFFFFF"/>
                </a:solidFill>
              </a:defRPr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800600" y="731520"/>
            <a:ext cx="64923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2" type="body"/>
          </p:nvPr>
        </p:nvSpPr>
        <p:spPr>
          <a:xfrm>
            <a:off x="457200" y="2926080"/>
            <a:ext cx="3200400" cy="3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14"/>
          <p:cNvSpPr txBox="1"/>
          <p:nvPr>
            <p:ph idx="10" type="dt"/>
          </p:nvPr>
        </p:nvSpPr>
        <p:spPr>
          <a:xfrm>
            <a:off x="465138" y="6459538"/>
            <a:ext cx="2619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1" type="ftr"/>
          </p:nvPr>
        </p:nvSpPr>
        <p:spPr>
          <a:xfrm>
            <a:off x="4800600" y="6459538"/>
            <a:ext cx="464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9901238" y="6459538"/>
            <a:ext cx="1311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rgbClr val="D9D9D9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633633"/>
            <a:ext cx="11360700" cy="44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●"/>
              <a:defRPr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●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●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-101600" y="0"/>
            <a:ext cx="4117200" cy="69264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3375" y="2070075"/>
            <a:ext cx="7951024" cy="30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idx="4294967295" type="subTitle"/>
          </p:nvPr>
        </p:nvSpPr>
        <p:spPr>
          <a:xfrm>
            <a:off x="3278275" y="3523225"/>
            <a:ext cx="6227400" cy="19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pt-BR" sz="4300">
                <a:latin typeface="Economica"/>
                <a:ea typeface="Economica"/>
                <a:cs typeface="Economica"/>
                <a:sym typeface="Economica"/>
              </a:rPr>
              <a:t>TÍTULO DO TRABALHO </a:t>
            </a:r>
            <a:endParaRPr b="1" sz="4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pt-BR" sz="2300">
                <a:latin typeface="Economica"/>
                <a:ea typeface="Economica"/>
                <a:cs typeface="Economica"/>
                <a:sym typeface="Economica"/>
              </a:rPr>
              <a:t>APRESENTADOR: 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rPr b="1" lang="pt-BR" sz="2300">
                <a:latin typeface="Economica"/>
                <a:ea typeface="Economica"/>
                <a:cs typeface="Economica"/>
                <a:sym typeface="Economica"/>
              </a:rPr>
              <a:t>CO-AUTORES: 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rPr b="1" lang="pt-BR" sz="2300">
                <a:latin typeface="Economica"/>
                <a:ea typeface="Economica"/>
                <a:cs typeface="Economica"/>
                <a:sym typeface="Economica"/>
              </a:rPr>
              <a:t>FILIAÇÃO: </a:t>
            </a:r>
            <a:r>
              <a:rPr i="1" lang="pt-BR" sz="2300">
                <a:latin typeface="Economica"/>
                <a:ea typeface="Economica"/>
                <a:cs typeface="Economica"/>
                <a:sym typeface="Economica"/>
              </a:rPr>
              <a:t>LIGA/PROGRAMA IC/OUTRA UNIVERSIDADE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rPr b="1" lang="pt-BR" sz="2300">
                <a:latin typeface="Economica"/>
                <a:ea typeface="Economica"/>
                <a:cs typeface="Economica"/>
                <a:sym typeface="Economica"/>
              </a:rPr>
              <a:t>E-MAIL: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600"/>
              <a:buNone/>
            </a:pPr>
            <a:r>
              <a:t/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390725" y="933450"/>
            <a:ext cx="220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Logo das</a:t>
            </a:r>
            <a:endParaRPr sz="33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ligas aqui</a:t>
            </a:r>
            <a:endParaRPr sz="110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0176" y="320550"/>
            <a:ext cx="5053875" cy="23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390725" y="486600"/>
            <a:ext cx="2208900" cy="2036700"/>
          </a:xfrm>
          <a:prstGeom prst="ellipse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3" name="Google Shape;93;p16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32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16303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Introdução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14779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Objetivos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25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1499025" y="707375"/>
            <a:ext cx="106929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Metodologia</a:t>
            </a:r>
            <a:endParaRPr sz="16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14779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15541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1096963" y="1846263"/>
            <a:ext cx="10058400" cy="4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15541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idx="1" type="body"/>
          </p:nvPr>
        </p:nvSpPr>
        <p:spPr>
          <a:xfrm>
            <a:off x="1096963" y="1846263"/>
            <a:ext cx="10058400" cy="4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15541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50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50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62" name="Google Shape;16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3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0" name="Google Shape;170;p24"/>
          <p:cNvSpPr txBox="1"/>
          <p:nvPr>
            <p:ph type="title"/>
          </p:nvPr>
        </p:nvSpPr>
        <p:spPr>
          <a:xfrm>
            <a:off x="14779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>
                <a:solidFill>
                  <a:srgbClr val="073763"/>
                </a:solidFill>
              </a:rPr>
              <a:t>Conclusão</a:t>
            </a:r>
            <a:endParaRPr sz="5000">
              <a:solidFill>
                <a:srgbClr val="073763"/>
              </a:solidFill>
            </a:endParaRPr>
          </a:p>
        </p:txBody>
      </p:sp>
      <p:pic>
        <p:nvPicPr>
          <p:cNvPr id="171" name="Google Shape;17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4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144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rgbClr val="3F3F3F"/>
              </a:solidFill>
            </a:endParaRPr>
          </a:p>
        </p:txBody>
      </p:sp>
      <p:sp>
        <p:nvSpPr>
          <p:cNvPr id="179" name="Google Shape;179;p25"/>
          <p:cNvSpPr txBox="1"/>
          <p:nvPr>
            <p:ph type="title"/>
          </p:nvPr>
        </p:nvSpPr>
        <p:spPr>
          <a:xfrm>
            <a:off x="1554163" y="689293"/>
            <a:ext cx="10588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>
                <a:solidFill>
                  <a:srgbClr val="073763"/>
                </a:solidFill>
              </a:rPr>
              <a:t>Referências Bibliográficas</a:t>
            </a:r>
            <a:endParaRPr sz="5000">
              <a:solidFill>
                <a:srgbClr val="073763"/>
              </a:solidFill>
            </a:endParaRPr>
          </a:p>
        </p:txBody>
      </p:sp>
      <p:pic>
        <p:nvPicPr>
          <p:cNvPr id="180" name="Google Shape;18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50" y="46050"/>
            <a:ext cx="3405875" cy="13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/>
          <p:nvPr/>
        </p:nvSpPr>
        <p:spPr>
          <a:xfrm>
            <a:off x="0" y="6595200"/>
            <a:ext cx="121920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2775" y="46050"/>
            <a:ext cx="1449225" cy="9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