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4" r:id="rId4"/>
    <p:sldMasterId id="214748367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5143500" cx="9144000"/>
  <p:notesSz cx="6858000" cy="9144000"/>
  <p:embeddedFontLst>
    <p:embeddedFont>
      <p:font typeface="Economica"/>
      <p:regular r:id="rId17"/>
      <p:bold r:id="rId18"/>
      <p:italic r:id="rId19"/>
      <p:boldItalic r:id="rId20"/>
    </p:embeddedFont>
    <p:embeddedFont>
      <p:font typeface="Tahoma"/>
      <p:regular r:id="rId21"/>
      <p:bold r:id="rId22"/>
    </p:embeddedFont>
    <p:embeddedFont>
      <p:font typeface="Open Sans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Economica-boldItalic.fntdata"/><Relationship Id="rId22" Type="http://schemas.openxmlformats.org/officeDocument/2006/relationships/font" Target="fonts/Tahoma-bold.fntdata"/><Relationship Id="rId21" Type="http://schemas.openxmlformats.org/officeDocument/2006/relationships/font" Target="fonts/Tahoma-regular.fntdata"/><Relationship Id="rId24" Type="http://schemas.openxmlformats.org/officeDocument/2006/relationships/font" Target="fonts/OpenSans-bold.fntdata"/><Relationship Id="rId23" Type="http://schemas.openxmlformats.org/officeDocument/2006/relationships/font" Target="fonts/OpenSans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OpenSans-boldItalic.fntdata"/><Relationship Id="rId25" Type="http://schemas.openxmlformats.org/officeDocument/2006/relationships/font" Target="fonts/OpenSans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Economica-regular.fntdata"/><Relationship Id="rId16" Type="http://schemas.openxmlformats.org/officeDocument/2006/relationships/slide" Target="slides/slide10.xml"/><Relationship Id="rId19" Type="http://schemas.openxmlformats.org/officeDocument/2006/relationships/font" Target="fonts/Economica-italic.fntdata"/><Relationship Id="rId18" Type="http://schemas.openxmlformats.org/officeDocument/2006/relationships/font" Target="fonts/Economica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c7312a9a93_3_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5" name="Google Shape;135;gc7312a9a93_3_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gc7312a9a93_3_4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c7312a9a93_3_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gc7312a9a93_3_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c7312a9a93_0_1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53" name="Google Shape;153;gc7312a9a93_0_16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gc7312a9a93_0_16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c7312a9a93_0_1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63" name="Google Shape;163;gc7312a9a93_0_16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gc7312a9a93_0_16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c7312a9a93_0_1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73" name="Google Shape;173;gc7312a9a93_0_17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c7312a9a93_0_17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c7312a9a93_0_18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83" name="Google Shape;183;gc7312a9a93_0_18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gc7312a9a93_0_18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7312a9a93_0_19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93" name="Google Shape;193;gc7312a9a93_0_19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gc7312a9a93_0_19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c7312a9a93_0_20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03" name="Google Shape;203;gc7312a9a93_0_20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gc7312a9a93_0_20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c7312a9a93_0_2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gc7312a9a93_0_2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c7312a9a93_0_2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gc7312a9a93_0_2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822722" y="215503"/>
            <a:ext cx="7543800" cy="10869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822722" y="1384697"/>
            <a:ext cx="7543800" cy="30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0" spcFirstLastPara="1" rIns="0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822722" y="4844653"/>
            <a:ext cx="18549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2764631" y="4844653"/>
            <a:ext cx="3617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7425929" y="4844653"/>
            <a:ext cx="983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/>
          <p:nvPr/>
        </p:nvSpPr>
        <p:spPr>
          <a:xfrm>
            <a:off x="0" y="0"/>
            <a:ext cx="30384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4"/>
          <p:cNvSpPr/>
          <p:nvPr/>
        </p:nvSpPr>
        <p:spPr>
          <a:xfrm>
            <a:off x="3030141" y="0"/>
            <a:ext cx="477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4"/>
          <p:cNvSpPr txBox="1"/>
          <p:nvPr>
            <p:ph type="title"/>
          </p:nvPr>
        </p:nvSpPr>
        <p:spPr>
          <a:xfrm>
            <a:off x="342900" y="445769"/>
            <a:ext cx="24003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2700">
                <a:solidFill>
                  <a:srgbClr val="FFFFFF"/>
                </a:solidFill>
              </a:defRPr>
            </a:lvl1pPr>
            <a:lvl2pPr lvl="1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600450" y="548640"/>
            <a:ext cx="4869300" cy="39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0" spcFirstLastPara="1" rIns="0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342900" y="2194560"/>
            <a:ext cx="2400300" cy="25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FFFFFF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900"/>
              <a:buNone/>
              <a:defRPr sz="900"/>
            </a:lvl2pPr>
            <a:lvl3pPr indent="-22860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800"/>
              <a:buNone/>
              <a:defRPr sz="800"/>
            </a:lvl3pPr>
            <a:lvl4pPr indent="-22860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700"/>
              <a:buNone/>
              <a:defRPr sz="700"/>
            </a:lvl4pPr>
            <a:lvl5pPr indent="-22860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700"/>
              <a:buNone/>
              <a:defRPr sz="700"/>
            </a:lvl5pPr>
            <a:lvl6pPr indent="-22860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700"/>
              <a:buNone/>
              <a:defRPr sz="700"/>
            </a:lvl6pPr>
            <a:lvl7pPr indent="-22860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700"/>
              <a:buNone/>
              <a:defRPr sz="700"/>
            </a:lvl7pPr>
            <a:lvl8pPr indent="-22860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700"/>
              <a:buNone/>
              <a:defRPr sz="700"/>
            </a:lvl8pPr>
            <a:lvl9pPr indent="-228600" lvl="8" marL="4114800" rt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348853" y="4844653"/>
            <a:ext cx="1964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3600450" y="4844653"/>
            <a:ext cx="3486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dk2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7425929" y="4844653"/>
            <a:ext cx="983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/>
          <p:nvPr/>
        </p:nvSpPr>
        <p:spPr>
          <a:xfrm>
            <a:off x="2744013" y="756700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71" name="Google Shape;71;p16"/>
          <p:cNvSpPr/>
          <p:nvPr/>
        </p:nvSpPr>
        <p:spPr>
          <a:xfrm rot="10800000">
            <a:off x="5318350" y="32667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72" name="Google Shape;72;p16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4" name="Google Shape;7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/>
          <p:nvPr/>
        </p:nvSpPr>
        <p:spPr>
          <a:xfrm flipH="1">
            <a:off x="7595938" y="4602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77" name="Google Shape;77;p17"/>
          <p:cNvSpPr/>
          <p:nvPr/>
        </p:nvSpPr>
        <p:spPr>
          <a:xfrm flipH="1" rot="10800000">
            <a:off x="466425" y="35583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78" name="Google Shape;78;p17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8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8" name="Google Shape;88;p19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9" name="Google Shape;89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92" name="Google Shape;92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95" name="Google Shape;95;p21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6" name="Google Shape;9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2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2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00" name="Google Shape;10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3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3" name="Google Shape;103;p23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4" name="Google Shape;104;p23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05" name="Google Shape;105;p23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06" name="Google Shape;106;p2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7" name="Google Shape;10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110" name="Google Shape;110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5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5"/>
          <p:cNvSpPr txBox="1"/>
          <p:nvPr>
            <p:ph hasCustomPrompt="1"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4" name="Google Shape;114;p25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5" name="Google Shape;115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7"/>
          <p:cNvSpPr txBox="1"/>
          <p:nvPr>
            <p:ph type="title"/>
          </p:nvPr>
        </p:nvSpPr>
        <p:spPr>
          <a:xfrm>
            <a:off x="822722" y="215503"/>
            <a:ext cx="7543800" cy="10869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20" name="Google Shape;120;p27"/>
          <p:cNvSpPr txBox="1"/>
          <p:nvPr>
            <p:ph idx="1" type="body"/>
          </p:nvPr>
        </p:nvSpPr>
        <p:spPr>
          <a:xfrm>
            <a:off x="822722" y="1384697"/>
            <a:ext cx="7543800" cy="30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0" spcFirstLastPara="1" rIns="0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1" name="Google Shape;121;p27"/>
          <p:cNvSpPr txBox="1"/>
          <p:nvPr>
            <p:ph idx="10" type="dt"/>
          </p:nvPr>
        </p:nvSpPr>
        <p:spPr>
          <a:xfrm>
            <a:off x="822722" y="4844653"/>
            <a:ext cx="18549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22" name="Google Shape;122;p27"/>
          <p:cNvSpPr txBox="1"/>
          <p:nvPr>
            <p:ph idx="11" type="ftr"/>
          </p:nvPr>
        </p:nvSpPr>
        <p:spPr>
          <a:xfrm>
            <a:off x="2764631" y="4844653"/>
            <a:ext cx="3617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23" name="Google Shape;123;p27"/>
          <p:cNvSpPr txBox="1"/>
          <p:nvPr>
            <p:ph idx="12" type="sldNum"/>
          </p:nvPr>
        </p:nvSpPr>
        <p:spPr>
          <a:xfrm>
            <a:off x="7425929" y="4844653"/>
            <a:ext cx="983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bg>
      <p:bgPr>
        <a:solidFill>
          <a:srgbClr val="D9D9D9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8"/>
          <p:cNvSpPr/>
          <p:nvPr/>
        </p:nvSpPr>
        <p:spPr>
          <a:xfrm>
            <a:off x="0" y="0"/>
            <a:ext cx="30384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8"/>
          <p:cNvSpPr/>
          <p:nvPr/>
        </p:nvSpPr>
        <p:spPr>
          <a:xfrm>
            <a:off x="3030141" y="0"/>
            <a:ext cx="477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8"/>
          <p:cNvSpPr txBox="1"/>
          <p:nvPr>
            <p:ph type="title"/>
          </p:nvPr>
        </p:nvSpPr>
        <p:spPr>
          <a:xfrm>
            <a:off x="342900" y="445769"/>
            <a:ext cx="24003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b="0" sz="2700">
                <a:solidFill>
                  <a:srgbClr val="FFFFFF"/>
                </a:solidFill>
              </a:defRPr>
            </a:lvl1pPr>
            <a:lvl2pPr lvl="1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28" name="Google Shape;128;p28"/>
          <p:cNvSpPr txBox="1"/>
          <p:nvPr>
            <p:ph idx="1" type="body"/>
          </p:nvPr>
        </p:nvSpPr>
        <p:spPr>
          <a:xfrm>
            <a:off x="3600450" y="548640"/>
            <a:ext cx="4869300" cy="39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0" spcFirstLastPara="1" rIns="0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9" name="Google Shape;129;p28"/>
          <p:cNvSpPr txBox="1"/>
          <p:nvPr>
            <p:ph idx="2" type="body"/>
          </p:nvPr>
        </p:nvSpPr>
        <p:spPr>
          <a:xfrm>
            <a:off x="342900" y="2194560"/>
            <a:ext cx="2400300" cy="25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FFFFFF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900"/>
              <a:buNone/>
              <a:defRPr sz="900"/>
            </a:lvl2pPr>
            <a:lvl3pPr indent="-22860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800"/>
              <a:buNone/>
              <a:defRPr sz="800"/>
            </a:lvl3pPr>
            <a:lvl4pPr indent="-22860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700"/>
              <a:buNone/>
              <a:defRPr sz="700"/>
            </a:lvl4pPr>
            <a:lvl5pPr indent="-22860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700"/>
              <a:buNone/>
              <a:defRPr sz="700"/>
            </a:lvl5pPr>
            <a:lvl6pPr indent="-22860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700"/>
              <a:buNone/>
              <a:defRPr sz="700"/>
            </a:lvl6pPr>
            <a:lvl7pPr indent="-22860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700"/>
              <a:buNone/>
              <a:defRPr sz="700"/>
            </a:lvl7pPr>
            <a:lvl8pPr indent="-22860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700"/>
              <a:buNone/>
              <a:defRPr sz="700"/>
            </a:lvl8pPr>
            <a:lvl9pPr indent="-228600" lvl="8" marL="4114800" rt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130" name="Google Shape;130;p28"/>
          <p:cNvSpPr txBox="1"/>
          <p:nvPr>
            <p:ph idx="10" type="dt"/>
          </p:nvPr>
        </p:nvSpPr>
        <p:spPr>
          <a:xfrm>
            <a:off x="348853" y="4844653"/>
            <a:ext cx="1964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31" name="Google Shape;131;p28"/>
          <p:cNvSpPr txBox="1"/>
          <p:nvPr>
            <p:ph idx="11" type="ftr"/>
          </p:nvPr>
        </p:nvSpPr>
        <p:spPr>
          <a:xfrm>
            <a:off x="3600450" y="4844653"/>
            <a:ext cx="3486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dk2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32" name="Google Shape;132;p28"/>
          <p:cNvSpPr txBox="1"/>
          <p:nvPr>
            <p:ph idx="12" type="sldNum"/>
          </p:nvPr>
        </p:nvSpPr>
        <p:spPr>
          <a:xfrm>
            <a:off x="7425929" y="4844653"/>
            <a:ext cx="983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luxe">
    <p:bg>
      <p:bgPr>
        <a:solidFill>
          <a:srgbClr val="D9D9D9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68" name="Google Shape;68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9"/>
          <p:cNvSpPr/>
          <p:nvPr/>
        </p:nvSpPr>
        <p:spPr>
          <a:xfrm>
            <a:off x="-76200" y="-36900"/>
            <a:ext cx="3087900" cy="52317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9" name="Google Shape;13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1702" y="1530125"/>
            <a:ext cx="5906101" cy="228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3025" y="-15952"/>
            <a:ext cx="1163126" cy="79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 txBox="1"/>
          <p:nvPr>
            <p:ph idx="4294967295" type="subTitle"/>
          </p:nvPr>
        </p:nvSpPr>
        <p:spPr>
          <a:xfrm>
            <a:off x="2230100" y="2642426"/>
            <a:ext cx="4670700" cy="1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pt-BR" sz="3200">
                <a:latin typeface="Economica"/>
                <a:ea typeface="Economica"/>
                <a:cs typeface="Economica"/>
                <a:sym typeface="Economica"/>
              </a:rPr>
              <a:t>TÍTULO DO TRABALHO </a:t>
            </a:r>
            <a:endParaRPr b="1" sz="3200"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1700"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pt-BR" sz="1700">
                <a:latin typeface="Economica"/>
                <a:ea typeface="Economica"/>
                <a:cs typeface="Economica"/>
                <a:sym typeface="Economica"/>
              </a:rPr>
              <a:t>APRESENTADOR: </a:t>
            </a:r>
            <a:endParaRPr sz="1700"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SzPts val="1100"/>
              <a:buNone/>
            </a:pPr>
            <a:r>
              <a:rPr b="1" lang="pt-BR" sz="1700">
                <a:latin typeface="Economica"/>
                <a:ea typeface="Economica"/>
                <a:cs typeface="Economica"/>
                <a:sym typeface="Economica"/>
              </a:rPr>
              <a:t>CO-AUTORES: </a:t>
            </a:r>
            <a:endParaRPr sz="1700"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SzPts val="1100"/>
              <a:buNone/>
            </a:pPr>
            <a:r>
              <a:rPr b="1" lang="pt-BR" sz="1700">
                <a:latin typeface="Economica"/>
                <a:ea typeface="Economica"/>
                <a:cs typeface="Economica"/>
                <a:sym typeface="Economica"/>
              </a:rPr>
              <a:t>FILIAÇÃO: </a:t>
            </a:r>
            <a:r>
              <a:rPr i="1" lang="pt-BR" sz="1700">
                <a:latin typeface="Economica"/>
                <a:ea typeface="Economica"/>
                <a:cs typeface="Economica"/>
                <a:sym typeface="Economica"/>
              </a:rPr>
              <a:t>LIGA/PROGRAMA IC/OUTRA UNIVERSIDADE</a:t>
            </a:r>
            <a:endParaRPr sz="1700"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SzPts val="1100"/>
              <a:buNone/>
            </a:pPr>
            <a:r>
              <a:rPr b="1" lang="pt-BR" sz="1700">
                <a:latin typeface="Economica"/>
                <a:ea typeface="Economica"/>
                <a:cs typeface="Economica"/>
                <a:sym typeface="Economica"/>
              </a:rPr>
              <a:t>E-MAIL:</a:t>
            </a:r>
            <a:endParaRPr sz="1700"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SzPts val="500"/>
              <a:buNone/>
            </a:pPr>
            <a:r>
              <a:t/>
            </a:r>
            <a:endParaRPr sz="1700"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46" name="Google Shape;146;p30"/>
          <p:cNvSpPr txBox="1"/>
          <p:nvPr/>
        </p:nvSpPr>
        <p:spPr>
          <a:xfrm>
            <a:off x="293044" y="700088"/>
            <a:ext cx="1656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 Logo das</a:t>
            </a:r>
            <a:endParaRPr sz="25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 ligas aqui</a:t>
            </a:r>
            <a:endParaRPr sz="800"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147" name="Google Shape;14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0132" y="240413"/>
            <a:ext cx="3790407" cy="1776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0"/>
          <p:cNvSpPr/>
          <p:nvPr/>
        </p:nvSpPr>
        <p:spPr>
          <a:xfrm>
            <a:off x="293044" y="364950"/>
            <a:ext cx="1656600" cy="1527600"/>
          </a:xfrm>
          <a:prstGeom prst="ellipse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pic>
        <p:nvPicPr>
          <p:cNvPr id="149" name="Google Shape;14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3025" y="-15952"/>
            <a:ext cx="1163126" cy="796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30"/>
          <p:cNvSpPr/>
          <p:nvPr/>
        </p:nvSpPr>
        <p:spPr>
          <a:xfrm>
            <a:off x="-2325" y="4959875"/>
            <a:ext cx="9168600" cy="262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1"/>
          <p:cNvSpPr txBox="1"/>
          <p:nvPr>
            <p:ph idx="1" type="body"/>
          </p:nvPr>
        </p:nvSpPr>
        <p:spPr>
          <a:xfrm>
            <a:off x="822722" y="1384697"/>
            <a:ext cx="7543800" cy="30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0" spcFirstLastPara="1" rIns="0" wrap="square" tIns="34275">
            <a:noAutofit/>
          </a:bodyPr>
          <a:lstStyle/>
          <a:p>
            <a:pPr indent="0" lvl="0" marL="635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 sz="15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7" name="Google Shape;157;p31"/>
          <p:cNvSpPr txBox="1"/>
          <p:nvPr/>
        </p:nvSpPr>
        <p:spPr>
          <a:xfrm>
            <a:off x="1222772" y="516970"/>
            <a:ext cx="7941300" cy="7965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marR="0" rtl="0"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3800" u="none" cap="none" strike="noStrike">
                <a:solidFill>
                  <a:srgbClr val="073763"/>
                </a:solidFill>
                <a:latin typeface="Economica"/>
                <a:ea typeface="Economica"/>
                <a:cs typeface="Economica"/>
                <a:sym typeface="Economica"/>
              </a:rPr>
              <a:t>Introdução</a:t>
            </a:r>
            <a:endParaRPr sz="3800">
              <a:solidFill>
                <a:srgbClr val="073763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158" name="Google Shape;15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113" y="34538"/>
            <a:ext cx="2554407" cy="98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3025" y="-15952"/>
            <a:ext cx="1163126" cy="796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31"/>
          <p:cNvSpPr/>
          <p:nvPr/>
        </p:nvSpPr>
        <p:spPr>
          <a:xfrm>
            <a:off x="-2325" y="4959875"/>
            <a:ext cx="9168600" cy="262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2"/>
          <p:cNvSpPr txBox="1"/>
          <p:nvPr>
            <p:ph idx="1" type="body"/>
          </p:nvPr>
        </p:nvSpPr>
        <p:spPr>
          <a:xfrm>
            <a:off x="822722" y="1384697"/>
            <a:ext cx="7543800" cy="30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0" spcFirstLastPara="1" rIns="0" wrap="square" tIns="34275">
            <a:noAutofit/>
          </a:bodyPr>
          <a:lstStyle/>
          <a:p>
            <a:pPr indent="0" lvl="0" marL="635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 sz="15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" name="Google Shape;167;p32"/>
          <p:cNvSpPr txBox="1"/>
          <p:nvPr/>
        </p:nvSpPr>
        <p:spPr>
          <a:xfrm>
            <a:off x="1108472" y="516970"/>
            <a:ext cx="7941300" cy="7965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marR="0" rtl="0"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3800" u="none" cap="none" strike="noStrike">
                <a:solidFill>
                  <a:srgbClr val="073763"/>
                </a:solidFill>
                <a:latin typeface="Economica"/>
                <a:ea typeface="Economica"/>
                <a:cs typeface="Economica"/>
                <a:sym typeface="Economica"/>
              </a:rPr>
              <a:t>Objetivos</a:t>
            </a:r>
            <a:endParaRPr sz="3800">
              <a:solidFill>
                <a:srgbClr val="073763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168" name="Google Shape;16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019" y="34538"/>
            <a:ext cx="2554407" cy="98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3025" y="-15952"/>
            <a:ext cx="1163126" cy="796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32"/>
          <p:cNvSpPr/>
          <p:nvPr/>
        </p:nvSpPr>
        <p:spPr>
          <a:xfrm>
            <a:off x="-2325" y="4959875"/>
            <a:ext cx="9168600" cy="262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3"/>
          <p:cNvSpPr txBox="1"/>
          <p:nvPr>
            <p:ph idx="1" type="body"/>
          </p:nvPr>
        </p:nvSpPr>
        <p:spPr>
          <a:xfrm>
            <a:off x="822722" y="1384697"/>
            <a:ext cx="7543800" cy="30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0" spcFirstLastPara="1" rIns="0" wrap="square" tIns="34275">
            <a:noAutofit/>
          </a:bodyPr>
          <a:lstStyle/>
          <a:p>
            <a:pPr indent="0" lvl="0" marL="635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 sz="15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77" name="Google Shape;177;p33"/>
          <p:cNvSpPr txBox="1"/>
          <p:nvPr/>
        </p:nvSpPr>
        <p:spPr>
          <a:xfrm>
            <a:off x="1165622" y="516970"/>
            <a:ext cx="7941300" cy="7965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marR="0" rtl="0"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3800" u="none" cap="none" strike="noStrike">
                <a:solidFill>
                  <a:srgbClr val="073763"/>
                </a:solidFill>
                <a:latin typeface="Economica"/>
                <a:ea typeface="Economica"/>
                <a:cs typeface="Economica"/>
                <a:sym typeface="Economica"/>
              </a:rPr>
              <a:t>Metodologia</a:t>
            </a:r>
            <a:endParaRPr sz="1300">
              <a:solidFill>
                <a:srgbClr val="073763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178" name="Google Shape;17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113" y="34538"/>
            <a:ext cx="2554407" cy="98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3025" y="-15952"/>
            <a:ext cx="1163126" cy="796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3"/>
          <p:cNvSpPr/>
          <p:nvPr/>
        </p:nvSpPr>
        <p:spPr>
          <a:xfrm>
            <a:off x="-2325" y="4959875"/>
            <a:ext cx="9168600" cy="262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4"/>
          <p:cNvSpPr txBox="1"/>
          <p:nvPr>
            <p:ph idx="1" type="body"/>
          </p:nvPr>
        </p:nvSpPr>
        <p:spPr>
          <a:xfrm>
            <a:off x="822722" y="1384697"/>
            <a:ext cx="7543800" cy="30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0" spcFirstLastPara="1" rIns="0" wrap="square" tIns="34275">
            <a:noAutofit/>
          </a:bodyPr>
          <a:lstStyle/>
          <a:p>
            <a:pPr indent="0" lvl="0" marL="635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 sz="15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87" name="Google Shape;187;p34"/>
          <p:cNvSpPr txBox="1"/>
          <p:nvPr/>
        </p:nvSpPr>
        <p:spPr>
          <a:xfrm>
            <a:off x="1108472" y="516970"/>
            <a:ext cx="7941300" cy="7965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marR="0" rtl="0"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3800" u="none" cap="none" strike="noStrike">
                <a:solidFill>
                  <a:srgbClr val="073763"/>
                </a:solidFill>
                <a:latin typeface="Economica"/>
                <a:ea typeface="Economica"/>
                <a:cs typeface="Economica"/>
                <a:sym typeface="Economica"/>
              </a:rPr>
              <a:t>Discussão</a:t>
            </a:r>
            <a:endParaRPr sz="3800">
              <a:solidFill>
                <a:srgbClr val="073763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188" name="Google Shape;18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113" y="34538"/>
            <a:ext cx="2554407" cy="98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3025" y="-15952"/>
            <a:ext cx="1163126" cy="796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4"/>
          <p:cNvSpPr/>
          <p:nvPr/>
        </p:nvSpPr>
        <p:spPr>
          <a:xfrm>
            <a:off x="-2325" y="4959875"/>
            <a:ext cx="9168600" cy="262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5"/>
          <p:cNvSpPr txBox="1"/>
          <p:nvPr>
            <p:ph idx="1" type="body"/>
          </p:nvPr>
        </p:nvSpPr>
        <p:spPr>
          <a:xfrm>
            <a:off x="822722" y="1384697"/>
            <a:ext cx="7543800" cy="30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0" spcFirstLastPara="1" rIns="0" wrap="square" tIns="34275">
            <a:noAutofit/>
          </a:bodyPr>
          <a:lstStyle/>
          <a:p>
            <a:pPr indent="0" lvl="0" marL="635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 sz="15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97" name="Google Shape;197;p35"/>
          <p:cNvSpPr txBox="1"/>
          <p:nvPr/>
        </p:nvSpPr>
        <p:spPr>
          <a:xfrm>
            <a:off x="1130272" y="499295"/>
            <a:ext cx="7941300" cy="7965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marR="0" rtl="0"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3800" u="none" cap="none" strike="noStrike">
                <a:solidFill>
                  <a:srgbClr val="073763"/>
                </a:solidFill>
                <a:latin typeface="Economica"/>
                <a:ea typeface="Economica"/>
                <a:cs typeface="Economica"/>
                <a:sym typeface="Economica"/>
              </a:rPr>
              <a:t>Discussão</a:t>
            </a:r>
            <a:endParaRPr sz="3800">
              <a:solidFill>
                <a:srgbClr val="073763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198" name="Google Shape;19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113" y="34538"/>
            <a:ext cx="2554407" cy="98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3025" y="-15952"/>
            <a:ext cx="1163126" cy="796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5"/>
          <p:cNvSpPr/>
          <p:nvPr/>
        </p:nvSpPr>
        <p:spPr>
          <a:xfrm>
            <a:off x="-2325" y="4959875"/>
            <a:ext cx="9168600" cy="262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6"/>
          <p:cNvSpPr txBox="1"/>
          <p:nvPr>
            <p:ph idx="1" type="body"/>
          </p:nvPr>
        </p:nvSpPr>
        <p:spPr>
          <a:xfrm>
            <a:off x="822722" y="1384697"/>
            <a:ext cx="7543800" cy="30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0" spcFirstLastPara="1" rIns="0" wrap="square" tIns="34275">
            <a:noAutofit/>
          </a:bodyPr>
          <a:lstStyle/>
          <a:p>
            <a:pPr indent="0" lvl="0" marL="635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 sz="15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07" name="Google Shape;207;p36"/>
          <p:cNvSpPr txBox="1"/>
          <p:nvPr/>
        </p:nvSpPr>
        <p:spPr>
          <a:xfrm>
            <a:off x="1165622" y="516970"/>
            <a:ext cx="7941300" cy="7965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marR="0" rtl="0"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3800" u="none" cap="none" strike="noStrike">
                <a:solidFill>
                  <a:srgbClr val="073763"/>
                </a:solidFill>
                <a:latin typeface="Economica"/>
                <a:ea typeface="Economica"/>
                <a:cs typeface="Economica"/>
                <a:sym typeface="Economica"/>
              </a:rPr>
              <a:t>Discussão</a:t>
            </a:r>
            <a:endParaRPr sz="3800">
              <a:solidFill>
                <a:srgbClr val="073763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208" name="Google Shape;20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113" y="34538"/>
            <a:ext cx="2554407" cy="98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3025" y="-15952"/>
            <a:ext cx="1163126" cy="796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6"/>
          <p:cNvSpPr/>
          <p:nvPr/>
        </p:nvSpPr>
        <p:spPr>
          <a:xfrm>
            <a:off x="-2325" y="4959875"/>
            <a:ext cx="9168600" cy="262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7"/>
          <p:cNvSpPr txBox="1"/>
          <p:nvPr>
            <p:ph idx="1" type="body"/>
          </p:nvPr>
        </p:nvSpPr>
        <p:spPr>
          <a:xfrm>
            <a:off x="822722" y="1384697"/>
            <a:ext cx="7543800" cy="30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0" spcFirstLastPara="1" rIns="0" wrap="square" tIns="34275">
            <a:noAutofit/>
          </a:bodyPr>
          <a:lstStyle/>
          <a:p>
            <a:pPr indent="0" lvl="0" marL="635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16" name="Google Shape;216;p37"/>
          <p:cNvSpPr txBox="1"/>
          <p:nvPr>
            <p:ph type="title"/>
          </p:nvPr>
        </p:nvSpPr>
        <p:spPr>
          <a:xfrm>
            <a:off x="1108472" y="516970"/>
            <a:ext cx="7941300" cy="7965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800">
                <a:solidFill>
                  <a:srgbClr val="073763"/>
                </a:solidFill>
              </a:rPr>
              <a:t>Conclusão</a:t>
            </a:r>
            <a:endParaRPr sz="3800">
              <a:solidFill>
                <a:srgbClr val="073763"/>
              </a:solidFill>
            </a:endParaRPr>
          </a:p>
        </p:txBody>
      </p:sp>
      <p:pic>
        <p:nvPicPr>
          <p:cNvPr id="217" name="Google Shape;21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113" y="34538"/>
            <a:ext cx="2554407" cy="98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3025" y="-15952"/>
            <a:ext cx="1163126" cy="796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7"/>
          <p:cNvSpPr/>
          <p:nvPr/>
        </p:nvSpPr>
        <p:spPr>
          <a:xfrm>
            <a:off x="-2325" y="4959875"/>
            <a:ext cx="9168600" cy="262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8"/>
          <p:cNvSpPr txBox="1"/>
          <p:nvPr>
            <p:ph idx="1" type="body"/>
          </p:nvPr>
        </p:nvSpPr>
        <p:spPr>
          <a:xfrm>
            <a:off x="822722" y="1384697"/>
            <a:ext cx="7543800" cy="30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0" spcFirstLastPara="1" rIns="0" wrap="square" tIns="34275">
            <a:noAutofit/>
          </a:bodyPr>
          <a:lstStyle/>
          <a:p>
            <a:pPr indent="0" lvl="0" marL="635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>
              <a:solidFill>
                <a:srgbClr val="3F3F3F"/>
              </a:solidFill>
            </a:endParaRPr>
          </a:p>
        </p:txBody>
      </p:sp>
      <p:sp>
        <p:nvSpPr>
          <p:cNvPr id="225" name="Google Shape;225;p38"/>
          <p:cNvSpPr txBox="1"/>
          <p:nvPr>
            <p:ph type="title"/>
          </p:nvPr>
        </p:nvSpPr>
        <p:spPr>
          <a:xfrm>
            <a:off x="1165622" y="516970"/>
            <a:ext cx="7941300" cy="7965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800">
                <a:solidFill>
                  <a:srgbClr val="073763"/>
                </a:solidFill>
              </a:rPr>
              <a:t>Referências Bibliográficas</a:t>
            </a:r>
            <a:endParaRPr sz="3800">
              <a:solidFill>
                <a:srgbClr val="073763"/>
              </a:solidFill>
            </a:endParaRPr>
          </a:p>
        </p:txBody>
      </p:sp>
      <p:pic>
        <p:nvPicPr>
          <p:cNvPr id="226" name="Google Shape;22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113" y="34538"/>
            <a:ext cx="2554407" cy="98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3025" y="-15952"/>
            <a:ext cx="1163126" cy="796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8"/>
          <p:cNvSpPr/>
          <p:nvPr/>
        </p:nvSpPr>
        <p:spPr>
          <a:xfrm>
            <a:off x="-2325" y="4959875"/>
            <a:ext cx="9168600" cy="262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