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5400675" cy="3600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11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589241"/>
            <a:ext cx="4590574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1891070"/>
            <a:ext cx="4050506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63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753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897613"/>
            <a:ext cx="4658082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2409469"/>
            <a:ext cx="4658082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/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9666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958453"/>
            <a:ext cx="2295287" cy="228445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958453"/>
            <a:ext cx="2295287" cy="228445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5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191691"/>
            <a:ext cx="4658082" cy="69592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882610"/>
            <a:ext cx="2284738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1315164"/>
            <a:ext cx="2284738" cy="193440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882610"/>
            <a:ext cx="2295990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1315164"/>
            <a:ext cx="2295990" cy="193440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204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198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664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40030"/>
            <a:ext cx="1741858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518399"/>
            <a:ext cx="2734092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080135"/>
            <a:ext cx="1741858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579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40030"/>
            <a:ext cx="1741858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518399"/>
            <a:ext cx="2734092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080135"/>
            <a:ext cx="1741858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088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28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191691"/>
            <a:ext cx="1164521" cy="305121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191691"/>
            <a:ext cx="3426053" cy="305121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97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191691"/>
            <a:ext cx="4658082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958453"/>
            <a:ext cx="4658082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3337084"/>
            <a:ext cx="121515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C04C6-B03A-4F78-A110-B817B362F313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3337084"/>
            <a:ext cx="1822728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3337084"/>
            <a:ext cx="121515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0C32C-5F35-43A1-ACE1-D3D424B9D8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57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675" y="0"/>
            <a:ext cx="5399324" cy="360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8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Atendimento 03</dc:creator>
  <cp:lastModifiedBy>GILSELENE APARECIDA C BONAPARTE MARTINS</cp:lastModifiedBy>
  <cp:revision>2</cp:revision>
  <dcterms:created xsi:type="dcterms:W3CDTF">2023-02-16T20:23:16Z</dcterms:created>
  <dcterms:modified xsi:type="dcterms:W3CDTF">2023-02-16T20:31:35Z</dcterms:modified>
</cp:coreProperties>
</file>