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1814" y="-11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321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557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812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885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7749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80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9301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08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257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285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098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1664B8-CA95-4CD2-973B-82936A51E0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A8B377-C1E5-4ED2-A52D-FD929CED5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88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Desenh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C3965FE8-4B61-7032-ADC7-2B99F2DC4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595" y="357790"/>
            <a:ext cx="4767485" cy="476138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7B0D67-E32E-39A3-1C98-3666654A8850}"/>
              </a:ext>
            </a:extLst>
          </p:cNvPr>
          <p:cNvSpPr txBox="1"/>
          <p:nvPr/>
        </p:nvSpPr>
        <p:spPr>
          <a:xfrm>
            <a:off x="8948738" y="1752297"/>
            <a:ext cx="193976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7200" b="1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I Jornada de Integração Acadêmica de Medicina Veterinária </a:t>
            </a:r>
            <a:endParaRPr lang="pt-BR" sz="7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015A8F6-8123-58A4-34D4-53BFC5E92CD5}"/>
              </a:ext>
            </a:extLst>
          </p:cNvPr>
          <p:cNvSpPr txBox="1"/>
          <p:nvPr/>
        </p:nvSpPr>
        <p:spPr>
          <a:xfrm>
            <a:off x="8491538" y="5365043"/>
            <a:ext cx="1760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6888A36-2373-54B3-7C18-57406E0DB7DB}"/>
              </a:ext>
            </a:extLst>
          </p:cNvPr>
          <p:cNvSpPr txBox="1"/>
          <p:nvPr/>
        </p:nvSpPr>
        <p:spPr>
          <a:xfrm>
            <a:off x="8948738" y="7034985"/>
            <a:ext cx="1760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Nome e Sobrenome do autor 1; Nome e sobrenome do autor 2; etc...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B8DB9A4-C82D-471B-D9D6-CA4BE470818C}"/>
              </a:ext>
            </a:extLst>
          </p:cNvPr>
          <p:cNvSpPr txBox="1"/>
          <p:nvPr/>
        </p:nvSpPr>
        <p:spPr>
          <a:xfrm>
            <a:off x="8491538" y="8209948"/>
            <a:ext cx="1760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Afiliações dos autores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1E26DD0-60B3-53BA-B2A9-02457D86834B}"/>
              </a:ext>
            </a:extLst>
          </p:cNvPr>
          <p:cNvSpPr txBox="1"/>
          <p:nvPr/>
        </p:nvSpPr>
        <p:spPr>
          <a:xfrm>
            <a:off x="338137" y="11803943"/>
            <a:ext cx="119253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58E577B-FCC6-F238-A15B-BD03DB394AC0}"/>
              </a:ext>
            </a:extLst>
          </p:cNvPr>
          <p:cNvSpPr txBox="1"/>
          <p:nvPr/>
        </p:nvSpPr>
        <p:spPr>
          <a:xfrm>
            <a:off x="338137" y="27043943"/>
            <a:ext cx="119253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20BEA4D-F20E-0DE6-7F04-0613077CFB66}"/>
              </a:ext>
            </a:extLst>
          </p:cNvPr>
          <p:cNvSpPr txBox="1"/>
          <p:nvPr/>
        </p:nvSpPr>
        <p:spPr>
          <a:xfrm>
            <a:off x="17749838" y="11803943"/>
            <a:ext cx="119253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latin typeface="Arial" panose="020B0604020202020204" pitchFamily="34" charset="0"/>
                <a:cs typeface="Arial" panose="020B0604020202020204" pitchFamily="34" charset="0"/>
              </a:rPr>
              <a:t>RESULTADOS E DISCUSSÃO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CDFBBF0-A67D-3145-9546-533F6FA3DEA3}"/>
              </a:ext>
            </a:extLst>
          </p:cNvPr>
          <p:cNvSpPr txBox="1"/>
          <p:nvPr/>
        </p:nvSpPr>
        <p:spPr>
          <a:xfrm>
            <a:off x="17630775" y="26992649"/>
            <a:ext cx="119253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DCB138B-67C7-D6B8-25DC-26E77130400C}"/>
              </a:ext>
            </a:extLst>
          </p:cNvPr>
          <p:cNvSpPr txBox="1"/>
          <p:nvPr/>
        </p:nvSpPr>
        <p:spPr>
          <a:xfrm>
            <a:off x="8948738" y="40488784"/>
            <a:ext cx="119253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27028338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35</Words>
  <Application>Microsoft Office PowerPoint</Application>
  <PresentationFormat>Personalizar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Cambria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Tony Picoli</dc:creator>
  <cp:lastModifiedBy>Tony Picoli</cp:lastModifiedBy>
  <cp:revision>1</cp:revision>
  <dcterms:created xsi:type="dcterms:W3CDTF">2024-09-30T22:43:42Z</dcterms:created>
  <dcterms:modified xsi:type="dcterms:W3CDTF">2024-09-30T23:01:34Z</dcterms:modified>
</cp:coreProperties>
</file>