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36004500" cx="32404050"/>
  <p:notesSz cx="6883400" cy="9906000"/>
  <p:embeddedFontLst>
    <p:embeddedFont>
      <p:font typeface="Book Antiqua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340">
          <p15:clr>
            <a:srgbClr val="000000"/>
          </p15:clr>
        </p15:guide>
        <p15:guide id="2" pos="1020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3F9191-2D64-4C47-8B4D-E36224780D5D}">
  <a:tblStyle styleId="{913F9191-2D64-4C47-8B4D-E36224780D5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40" orient="horz"/>
        <p:guide pos="102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BookAntiqua-boldItalic.fntdata"/><Relationship Id="rId10" Type="http://schemas.openxmlformats.org/officeDocument/2006/relationships/font" Target="fonts/BookAntiqua-italic.fntdata"/><Relationship Id="rId9" Type="http://schemas.openxmlformats.org/officeDocument/2006/relationships/font" Target="fonts/BookAntiqu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BookAntiqu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82912" cy="46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00487" y="0"/>
            <a:ext cx="2982912" cy="46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789112" y="781050"/>
            <a:ext cx="3305175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7575" y="4689475"/>
            <a:ext cx="5048250" cy="445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7362"/>
            <a:ext cx="2982912" cy="549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00487" y="9377362"/>
            <a:ext cx="2982912" cy="549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7575" y="4689475"/>
            <a:ext cx="5048250" cy="44561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789112" y="781050"/>
            <a:ext cx="3305175" cy="36750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 rot="5400000">
            <a:off x="11778142" y="13156651"/>
            <a:ext cx="30720506" cy="7290911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 rot="5400000">
            <a:off x="-3073717" y="6135773"/>
            <a:ext cx="30720506" cy="21332665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1620837" y="1441450"/>
            <a:ext cx="29162375" cy="600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 rot="5400000">
            <a:off x="4321175" y="5700712"/>
            <a:ext cx="23761700" cy="29162375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6351420" y="25203150"/>
            <a:ext cx="19442430" cy="2975375"/>
          </a:xfrm>
          <a:prstGeom prst="rect">
            <a:avLst/>
          </a:prstGeom>
          <a:noFill/>
          <a:ln>
            <a:noFill/>
          </a:ln>
        </p:spPr>
        <p:txBody>
          <a:bodyPr anchorCtr="0" anchor="b" bIns="201400" lIns="402825" spcFirstLastPara="1" rIns="402825" wrap="square" tIns="2014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/>
          <p:nvPr>
            <p:ph idx="2" type="pic"/>
          </p:nvPr>
        </p:nvSpPr>
        <p:spPr>
          <a:xfrm>
            <a:off x="6351420" y="3217069"/>
            <a:ext cx="19442430" cy="21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lvl="0" marR="0" rtl="0" algn="l">
              <a:spcBef>
                <a:spcPts val="2820"/>
              </a:spcBef>
              <a:spcAft>
                <a:spcPts val="0"/>
              </a:spcAft>
              <a:buClr>
                <a:schemeClr val="dk1"/>
              </a:buClr>
              <a:buSzPts val="14100"/>
              <a:buFont typeface="Arial"/>
              <a:buNone/>
              <a:defRPr b="0" i="0" sz="1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2480"/>
              </a:spcBef>
              <a:spcAft>
                <a:spcPts val="0"/>
              </a:spcAft>
              <a:buClr>
                <a:schemeClr val="dk1"/>
              </a:buClr>
              <a:buSzPts val="12400"/>
              <a:buFont typeface="Arial"/>
              <a:buNone/>
              <a:defRPr b="0" i="0" sz="1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Font typeface="Arial"/>
              <a:buNone/>
              <a:defRPr b="0" i="0" sz="10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6351420" y="28178525"/>
            <a:ext cx="19442430" cy="4225526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228600" lvl="0" marL="457200" algn="l"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/>
            </a:lvl1pPr>
            <a:lvl2pPr indent="-228600" lvl="1" marL="9144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/>
            </a:lvl2pPr>
            <a:lvl3pPr indent="-228600" lvl="2" marL="137160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1620207" y="1433514"/>
            <a:ext cx="10660709" cy="6100763"/>
          </a:xfrm>
          <a:prstGeom prst="rect">
            <a:avLst/>
          </a:prstGeom>
          <a:noFill/>
          <a:ln>
            <a:noFill/>
          </a:ln>
        </p:spPr>
        <p:txBody>
          <a:bodyPr anchorCtr="0" anchor="b" bIns="201400" lIns="402825" spcFirstLastPara="1" rIns="402825" wrap="square" tIns="2014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12669084" y="1433514"/>
            <a:ext cx="18114764" cy="30728843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1123950" lvl="0" marL="457200" algn="l">
              <a:spcBef>
                <a:spcPts val="2820"/>
              </a:spcBef>
              <a:spcAft>
                <a:spcPts val="0"/>
              </a:spcAft>
              <a:buClr>
                <a:schemeClr val="dk1"/>
              </a:buClr>
              <a:buSzPts val="14100"/>
              <a:buChar char="•"/>
              <a:defRPr sz="14100"/>
            </a:lvl1pPr>
            <a:lvl2pPr indent="-1016000" lvl="1" marL="914400" algn="l">
              <a:spcBef>
                <a:spcPts val="2480"/>
              </a:spcBef>
              <a:spcAft>
                <a:spcPts val="0"/>
              </a:spcAft>
              <a:buClr>
                <a:schemeClr val="dk1"/>
              </a:buClr>
              <a:buSzPts val="12400"/>
              <a:buChar char="–"/>
              <a:defRPr sz="12400"/>
            </a:lvl2pPr>
            <a:lvl3pPr indent="-901700" lvl="2" marL="13716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Char char="•"/>
              <a:defRPr sz="10600"/>
            </a:lvl3pPr>
            <a:lvl4pPr indent="-793750" lvl="3" marL="18288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–"/>
              <a:defRPr sz="8900"/>
            </a:lvl4pPr>
            <a:lvl5pPr indent="-793750" lvl="4" marL="22860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»"/>
              <a:defRPr sz="8900"/>
            </a:lvl5pPr>
            <a:lvl6pPr indent="-793750" lvl="5" marL="27432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•"/>
              <a:defRPr sz="8900"/>
            </a:lvl6pPr>
            <a:lvl7pPr indent="-793750" lvl="6" marL="32004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•"/>
              <a:defRPr sz="8900"/>
            </a:lvl7pPr>
            <a:lvl8pPr indent="-793750" lvl="7" marL="36576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•"/>
              <a:defRPr sz="8900"/>
            </a:lvl8pPr>
            <a:lvl9pPr indent="-793750" lvl="8" marL="41148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•"/>
              <a:defRPr sz="89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1620207" y="7534278"/>
            <a:ext cx="10660709" cy="2462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228600" lvl="0" marL="457200" algn="l"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/>
            </a:lvl1pPr>
            <a:lvl2pPr indent="-228600" lvl="1" marL="9144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/>
            </a:lvl2pPr>
            <a:lvl3pPr indent="-228600" lvl="2" marL="1371600" algn="l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  <a:defRPr sz="39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620837" y="1441450"/>
            <a:ext cx="29162375" cy="600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1620837" y="1441450"/>
            <a:ext cx="29162375" cy="600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1620203" y="8059343"/>
            <a:ext cx="14317416" cy="3358751"/>
          </a:xfrm>
          <a:prstGeom prst="rect">
            <a:avLst/>
          </a:prstGeom>
          <a:noFill/>
          <a:ln>
            <a:noFill/>
          </a:ln>
        </p:spPr>
        <p:txBody>
          <a:bodyPr anchorCtr="0" anchor="b" bIns="201400" lIns="402825" spcFirstLastPara="1" rIns="402825" wrap="square" tIns="201400">
            <a:noAutofit/>
          </a:bodyPr>
          <a:lstStyle>
            <a:lvl1pPr indent="-228600" lvl="0" marL="4572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None/>
              <a:defRPr b="1" sz="10600"/>
            </a:lvl1pPr>
            <a:lvl2pPr indent="-228600" lvl="1" marL="9144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b="1" sz="8900"/>
            </a:lvl2pPr>
            <a:lvl3pPr indent="-228600" lvl="2" marL="13716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b="1" sz="7900"/>
            </a:lvl3pPr>
            <a:lvl4pPr indent="-228600" lvl="3" marL="1828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4pPr>
            <a:lvl5pPr indent="-228600" lvl="4" marL="22860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5pPr>
            <a:lvl6pPr indent="-228600" lvl="5" marL="27432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6pPr>
            <a:lvl7pPr indent="-228600" lvl="6" marL="32004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7pPr>
            <a:lvl8pPr indent="-228600" lvl="7" marL="36576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8pPr>
            <a:lvl9pPr indent="-228600" lvl="8" marL="4114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1620203" y="11418095"/>
            <a:ext cx="14317416" cy="2074426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901700" lvl="0" marL="4572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Char char="•"/>
              <a:defRPr sz="10600"/>
            </a:lvl1pPr>
            <a:lvl2pPr indent="-793750" lvl="1" marL="9144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–"/>
              <a:defRPr sz="8900"/>
            </a:lvl2pPr>
            <a:lvl3pPr indent="-730250" lvl="2" marL="13716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3pPr>
            <a:lvl4pPr indent="-673100" lvl="3" marL="1828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–"/>
              <a:defRPr sz="7000"/>
            </a:lvl4pPr>
            <a:lvl5pPr indent="-673100" lvl="4" marL="22860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»"/>
              <a:defRPr sz="7000"/>
            </a:lvl5pPr>
            <a:lvl6pPr indent="-673100" lvl="5" marL="27432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6pPr>
            <a:lvl7pPr indent="-673100" lvl="6" marL="32004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7pPr>
            <a:lvl8pPr indent="-673100" lvl="7" marL="36576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8pPr>
            <a:lvl9pPr indent="-673100" lvl="8" marL="4114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9pPr>
          </a:lstStyle>
          <a:p/>
        </p:txBody>
      </p:sp>
      <p:sp>
        <p:nvSpPr>
          <p:cNvPr id="54" name="Google Shape;54;p8"/>
          <p:cNvSpPr txBox="1"/>
          <p:nvPr>
            <p:ph idx="3" type="body"/>
          </p:nvPr>
        </p:nvSpPr>
        <p:spPr>
          <a:xfrm>
            <a:off x="16460809" y="8059343"/>
            <a:ext cx="14323039" cy="3358751"/>
          </a:xfrm>
          <a:prstGeom prst="rect">
            <a:avLst/>
          </a:prstGeom>
          <a:noFill/>
          <a:ln>
            <a:noFill/>
          </a:ln>
        </p:spPr>
        <p:txBody>
          <a:bodyPr anchorCtr="0" anchor="b" bIns="201400" lIns="402825" spcFirstLastPara="1" rIns="402825" wrap="square" tIns="201400">
            <a:noAutofit/>
          </a:bodyPr>
          <a:lstStyle>
            <a:lvl1pPr indent="-228600" lvl="0" marL="4572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None/>
              <a:defRPr b="1" sz="10600"/>
            </a:lvl1pPr>
            <a:lvl2pPr indent="-228600" lvl="1" marL="9144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b="1" sz="8900"/>
            </a:lvl2pPr>
            <a:lvl3pPr indent="-228600" lvl="2" marL="13716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b="1" sz="7900"/>
            </a:lvl3pPr>
            <a:lvl4pPr indent="-228600" lvl="3" marL="1828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4pPr>
            <a:lvl5pPr indent="-228600" lvl="4" marL="22860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5pPr>
            <a:lvl6pPr indent="-228600" lvl="5" marL="27432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6pPr>
            <a:lvl7pPr indent="-228600" lvl="6" marL="32004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7pPr>
            <a:lvl8pPr indent="-228600" lvl="7" marL="36576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8pPr>
            <a:lvl9pPr indent="-228600" lvl="8" marL="4114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b="1" sz="7000"/>
            </a:lvl9pPr>
          </a:lstStyle>
          <a:p/>
        </p:txBody>
      </p:sp>
      <p:sp>
        <p:nvSpPr>
          <p:cNvPr id="55" name="Google Shape;55;p8"/>
          <p:cNvSpPr txBox="1"/>
          <p:nvPr>
            <p:ph idx="4" type="body"/>
          </p:nvPr>
        </p:nvSpPr>
        <p:spPr>
          <a:xfrm>
            <a:off x="16460809" y="11418095"/>
            <a:ext cx="14323039" cy="2074426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901700" lvl="0" marL="4572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Char char="•"/>
              <a:defRPr sz="10600"/>
            </a:lvl1pPr>
            <a:lvl2pPr indent="-793750" lvl="1" marL="9144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–"/>
              <a:defRPr sz="8900"/>
            </a:lvl2pPr>
            <a:lvl3pPr indent="-730250" lvl="2" marL="13716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3pPr>
            <a:lvl4pPr indent="-673100" lvl="3" marL="1828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–"/>
              <a:defRPr sz="7000"/>
            </a:lvl4pPr>
            <a:lvl5pPr indent="-673100" lvl="4" marL="22860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»"/>
              <a:defRPr sz="7000"/>
            </a:lvl5pPr>
            <a:lvl6pPr indent="-673100" lvl="5" marL="27432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6pPr>
            <a:lvl7pPr indent="-673100" lvl="6" marL="32004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7pPr>
            <a:lvl8pPr indent="-673100" lvl="7" marL="36576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8pPr>
            <a:lvl9pPr indent="-673100" lvl="8" marL="411480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Char char="•"/>
              <a:defRPr sz="70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1620837" y="1441450"/>
            <a:ext cx="29162375" cy="600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1620205" y="8401053"/>
            <a:ext cx="14311788" cy="23761306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1016000" lvl="0" marL="457200" algn="l">
              <a:spcBef>
                <a:spcPts val="2480"/>
              </a:spcBef>
              <a:spcAft>
                <a:spcPts val="0"/>
              </a:spcAft>
              <a:buClr>
                <a:schemeClr val="dk1"/>
              </a:buClr>
              <a:buSzPts val="12400"/>
              <a:buChar char="•"/>
              <a:defRPr sz="12400"/>
            </a:lvl1pPr>
            <a:lvl2pPr indent="-901700" lvl="1" marL="9144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Char char="–"/>
              <a:defRPr sz="10600"/>
            </a:lvl2pPr>
            <a:lvl3pPr indent="-793750" lvl="2" marL="13716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•"/>
              <a:defRPr sz="8900"/>
            </a:lvl3pPr>
            <a:lvl4pPr indent="-730250" lvl="3" marL="18288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–"/>
              <a:defRPr sz="7900"/>
            </a:lvl4pPr>
            <a:lvl5pPr indent="-730250" lvl="4" marL="22860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»"/>
              <a:defRPr sz="7900"/>
            </a:lvl5pPr>
            <a:lvl6pPr indent="-730250" lvl="5" marL="27432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6pPr>
            <a:lvl7pPr indent="-730250" lvl="6" marL="32004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7pPr>
            <a:lvl8pPr indent="-730250" lvl="7" marL="36576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8pPr>
            <a:lvl9pPr indent="-730250" lvl="8" marL="41148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16472063" y="8401053"/>
            <a:ext cx="14311788" cy="23761306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1016000" lvl="0" marL="457200" algn="l">
              <a:spcBef>
                <a:spcPts val="2480"/>
              </a:spcBef>
              <a:spcAft>
                <a:spcPts val="0"/>
              </a:spcAft>
              <a:buClr>
                <a:schemeClr val="dk1"/>
              </a:buClr>
              <a:buSzPts val="12400"/>
              <a:buChar char="•"/>
              <a:defRPr sz="12400"/>
            </a:lvl1pPr>
            <a:lvl2pPr indent="-901700" lvl="1" marL="91440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Char char="–"/>
              <a:defRPr sz="10600"/>
            </a:lvl2pPr>
            <a:lvl3pPr indent="-793750" lvl="2" marL="137160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Char char="•"/>
              <a:defRPr sz="8900"/>
            </a:lvl3pPr>
            <a:lvl4pPr indent="-730250" lvl="3" marL="18288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–"/>
              <a:defRPr sz="7900"/>
            </a:lvl4pPr>
            <a:lvl5pPr indent="-730250" lvl="4" marL="22860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»"/>
              <a:defRPr sz="7900"/>
            </a:lvl5pPr>
            <a:lvl6pPr indent="-730250" lvl="5" marL="27432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6pPr>
            <a:lvl7pPr indent="-730250" lvl="6" marL="32004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7pPr>
            <a:lvl8pPr indent="-730250" lvl="7" marL="36576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8pPr>
            <a:lvl9pPr indent="-730250" lvl="8" marL="4114800" algn="l"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7900"/>
              <a:buChar char="•"/>
              <a:defRPr sz="7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2559696" y="23136228"/>
            <a:ext cx="27543443" cy="7150893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176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2559696" y="15260245"/>
            <a:ext cx="27543443" cy="7875982"/>
          </a:xfrm>
          <a:prstGeom prst="rect">
            <a:avLst/>
          </a:prstGeom>
          <a:noFill/>
          <a:ln>
            <a:noFill/>
          </a:ln>
        </p:spPr>
        <p:txBody>
          <a:bodyPr anchorCtr="0" anchor="b" bIns="201400" lIns="402825" spcFirstLastPara="1" rIns="402825" wrap="square" tIns="201400">
            <a:noAutofit/>
          </a:bodyPr>
          <a:lstStyle>
            <a:lvl1pPr indent="-228600" lvl="0" marL="457200" algn="l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 sz="89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1580"/>
              </a:spcBef>
              <a:spcAft>
                <a:spcPts val="0"/>
              </a:spcAft>
              <a:buClr>
                <a:srgbClr val="888888"/>
              </a:buClr>
              <a:buSzPts val="7900"/>
              <a:buNone/>
              <a:defRPr sz="7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7000"/>
              <a:buNone/>
              <a:defRPr sz="7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240"/>
              </a:spcBef>
              <a:spcAft>
                <a:spcPts val="0"/>
              </a:spcAft>
              <a:buClr>
                <a:srgbClr val="888888"/>
              </a:buClr>
              <a:buSzPts val="6200"/>
              <a:buNone/>
              <a:defRPr sz="62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240"/>
              </a:spcBef>
              <a:spcAft>
                <a:spcPts val="0"/>
              </a:spcAft>
              <a:buClr>
                <a:srgbClr val="888888"/>
              </a:buClr>
              <a:buSzPts val="6200"/>
              <a:buNone/>
              <a:defRPr sz="62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240"/>
              </a:spcBef>
              <a:spcAft>
                <a:spcPts val="0"/>
              </a:spcAft>
              <a:buClr>
                <a:srgbClr val="888888"/>
              </a:buClr>
              <a:buSzPts val="6200"/>
              <a:buNone/>
              <a:defRPr sz="62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240"/>
              </a:spcBef>
              <a:spcAft>
                <a:spcPts val="0"/>
              </a:spcAft>
              <a:buClr>
                <a:srgbClr val="888888"/>
              </a:buClr>
              <a:buSzPts val="6200"/>
              <a:buNone/>
              <a:defRPr sz="62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240"/>
              </a:spcBef>
              <a:spcAft>
                <a:spcPts val="0"/>
              </a:spcAft>
              <a:buClr>
                <a:srgbClr val="888888"/>
              </a:buClr>
              <a:buSzPts val="6200"/>
              <a:buNone/>
              <a:defRPr sz="62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240"/>
              </a:spcBef>
              <a:spcAft>
                <a:spcPts val="0"/>
              </a:spcAft>
              <a:buClr>
                <a:srgbClr val="888888"/>
              </a:buClr>
              <a:buSzPts val="6200"/>
              <a:buNone/>
              <a:defRPr sz="6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1620837" y="1441450"/>
            <a:ext cx="29162375" cy="600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1620837" y="8401050"/>
            <a:ext cx="29162375" cy="23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ctrTitle"/>
          </p:nvPr>
        </p:nvSpPr>
        <p:spPr>
          <a:xfrm>
            <a:off x="2430304" y="11184733"/>
            <a:ext cx="27543443" cy="7717631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subTitle"/>
          </p:nvPr>
        </p:nvSpPr>
        <p:spPr>
          <a:xfrm>
            <a:off x="4860608" y="20402552"/>
            <a:ext cx="22682835" cy="920115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lvl="0" algn="ctr">
              <a:spcBef>
                <a:spcPts val="2820"/>
              </a:spcBef>
              <a:spcAft>
                <a:spcPts val="0"/>
              </a:spcAft>
              <a:buClr>
                <a:srgbClr val="888888"/>
              </a:buClr>
              <a:buSzPts val="141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480"/>
              </a:spcBef>
              <a:spcAft>
                <a:spcPts val="0"/>
              </a:spcAft>
              <a:buClr>
                <a:srgbClr val="888888"/>
              </a:buClr>
              <a:buSzPts val="12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120"/>
              </a:spcBef>
              <a:spcAft>
                <a:spcPts val="0"/>
              </a:spcAft>
              <a:buClr>
                <a:srgbClr val="888888"/>
              </a:buClr>
              <a:buSzPts val="10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780"/>
              </a:spcBef>
              <a:spcAft>
                <a:spcPts val="0"/>
              </a:spcAft>
              <a:buClr>
                <a:srgbClr val="888888"/>
              </a:buClr>
              <a:buSzPts val="89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620837" y="1441450"/>
            <a:ext cx="29162375" cy="600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620837" y="8401050"/>
            <a:ext cx="29162375" cy="23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00" lIns="402825" spcFirstLastPara="1" rIns="402825" wrap="square" tIns="201400">
            <a:noAutofit/>
          </a:bodyPr>
          <a:lstStyle>
            <a:lvl1pPr indent="-1123950" lvl="0" marL="457200" marR="0" rtl="0" algn="l">
              <a:spcBef>
                <a:spcPts val="2820"/>
              </a:spcBef>
              <a:spcAft>
                <a:spcPts val="0"/>
              </a:spcAft>
              <a:buClr>
                <a:schemeClr val="dk1"/>
              </a:buClr>
              <a:buSzPts val="14100"/>
              <a:buFont typeface="Arial"/>
              <a:buChar char="•"/>
              <a:defRPr b="0" i="0" sz="1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16000" lvl="1" marL="914400" marR="0" rtl="0" algn="l">
              <a:spcBef>
                <a:spcPts val="2480"/>
              </a:spcBef>
              <a:spcAft>
                <a:spcPts val="0"/>
              </a:spcAft>
              <a:buClr>
                <a:schemeClr val="dk1"/>
              </a:buClr>
              <a:buSzPts val="12400"/>
              <a:buFont typeface="Arial"/>
              <a:buChar char="–"/>
              <a:defRPr b="0" i="0" sz="1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901700" lvl="2" marL="1371600" marR="0" rtl="0" algn="l">
              <a:spcBef>
                <a:spcPts val="2120"/>
              </a:spcBef>
              <a:spcAft>
                <a:spcPts val="0"/>
              </a:spcAft>
              <a:buClr>
                <a:schemeClr val="dk1"/>
              </a:buClr>
              <a:buSzPts val="10600"/>
              <a:buFont typeface="Arial"/>
              <a:buChar char="•"/>
              <a:defRPr b="0" i="0" sz="10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793750" lvl="3" marL="1828800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–"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793750" lvl="4" marL="2286000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»"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793750" lvl="5" marL="2743200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•"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793750" lvl="6" marL="3200400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•"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793750" lvl="7" marL="3657600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•"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793750" lvl="8" marL="4114800" marR="0" rtl="0" algn="l">
              <a:spcBef>
                <a:spcPts val="178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Char char="•"/>
              <a:defRPr b="0" i="0" sz="8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1620837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00" lIns="402825" spcFirstLastPara="1" rIns="402825" wrap="square" tIns="20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5300"/>
              <a:buFont typeface="Arial"/>
              <a:buNone/>
              <a:defRPr b="0" i="0" sz="53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2550"/>
            <a:ext cx="32404050" cy="756305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663575" y="19607213"/>
            <a:ext cx="156465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2125" lIns="84275" spcFirstLastPara="1" rIns="84275" wrap="square" tIns="4212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Book Antiqua"/>
              <a:buNone/>
            </a:pPr>
            <a:r>
              <a:rPr b="0" i="0" lang="en-US" sz="37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00" u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3812" y="17329150"/>
            <a:ext cx="228600" cy="39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6500" lIns="113000" spcFirstLastPara="1" rIns="113000" wrap="square" tIns="56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6635413" y="34086800"/>
            <a:ext cx="134619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6500" lIns="113000" spcFirstLastPara="1" rIns="113000" wrap="square" tIns="56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7526650" y="6954125"/>
            <a:ext cx="16202100" cy="20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56500" lIns="113000" spcFirstLastPara="1" rIns="113000" wrap="square" tIns="56500">
            <a:noAutofit/>
          </a:bodyPr>
          <a:lstStyle/>
          <a:p>
            <a:pPr indent="211137" lvl="0" marL="317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</a:pPr>
            <a:r>
              <a:t/>
            </a:r>
            <a:endParaRPr b="1" i="0" sz="3700" u="sng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6000"/>
              <a:t>TÍTULO EM NEGRITO - FONTE ARIAL 60</a:t>
            </a:r>
            <a:endParaRPr b="1" sz="6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1600"/>
              <a:t>nOME E SOBRENOME AUTORES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1600"/>
              <a:t>INSTITUIÇÃO (ÕES)</a:t>
            </a:r>
            <a:endParaRPr sz="1600"/>
          </a:p>
          <a:p>
            <a:pPr indent="211137" lvl="0" marL="317500" marR="0" rtl="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None/>
            </a:pPr>
            <a:r>
              <a:rPr b="0" i="0" lang="en-US" sz="21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</a:t>
            </a:r>
            <a:endParaRPr b="0" i="0" sz="3700" u="non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00" u="non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aphicFrame>
        <p:nvGraphicFramePr>
          <p:cNvPr id="93" name="Google Shape;93;p13"/>
          <p:cNvGraphicFramePr/>
          <p:nvPr/>
        </p:nvGraphicFramePr>
        <p:xfrm>
          <a:off x="1944675" y="959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{913F9191-2D64-4C47-8B4D-E36224780D5D}</a:tableStyleId>
              </a:tblPr>
              <a:tblGrid>
                <a:gridCol w="14244625"/>
              </a:tblGrid>
              <a:tr h="158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TEMA E JUSTIFICATIVAS</a:t>
                      </a:r>
                      <a:endParaRPr/>
                    </a:p>
                  </a:txBody>
                  <a:tcPr marT="41575" marB="41575" marR="102875" marL="102875">
                    <a:solidFill>
                      <a:srgbClr val="CCC1DA"/>
                    </a:solidFill>
                  </a:tcPr>
                </a:tc>
              </a:tr>
              <a:tr h="71405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800"/>
                        <a:buFont typeface="Arial"/>
                        <a:buNone/>
                      </a:pPr>
                      <a:r>
                        <a:rPr lang="en-US" sz="4800"/>
                        <a:t>Subtema</a:t>
                      </a:r>
                      <a:endParaRPr sz="4800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800"/>
                        <a:buFont typeface="Arial"/>
                        <a:buNone/>
                      </a:pPr>
                      <a:r>
                        <a:t/>
                      </a:r>
                      <a:endParaRPr sz="4800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800"/>
                        <a:buFont typeface="Arial"/>
                        <a:buNone/>
                      </a:pPr>
                      <a:r>
                        <a:rPr lang="en-US" sz="4800"/>
                        <a:t>X xxxx</a:t>
                      </a:r>
                      <a:r>
                        <a:rPr b="0" i="0" lang="en-US" sz="4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4800"/>
                        <a:t>xxxxxxxxx</a:t>
                      </a:r>
                      <a:r>
                        <a:rPr b="0" i="0" lang="en-US" sz="4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4800"/>
                        <a:t>xxxxxxxxxx</a:t>
                      </a:r>
                      <a:r>
                        <a:rPr b="0" i="0" lang="en-US" sz="4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4800"/>
                        <a:t>xxxxxxxx</a:t>
                      </a:r>
                      <a:r>
                        <a:rPr b="0" i="0" lang="en-US" sz="4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4800"/>
                        <a:t>xxxx xxxx</a:t>
                      </a:r>
                      <a:r>
                        <a:rPr b="0" i="0" lang="en-US" sz="4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4800"/>
                        <a:t>xxxxxxxxxxxxxxx xxxx xxxxxxxxxxxxxxxxxxxx xxxxxxxxxxxxxxxxxx xxxx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br>
                        <a:rPr b="0" i="0" lang="en-US" sz="3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32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575" marB="41575" marR="102875" marL="10287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4" name="Google Shape;94;p13"/>
          <p:cNvGraphicFramePr/>
          <p:nvPr/>
        </p:nvGraphicFramePr>
        <p:xfrm>
          <a:off x="1944687" y="18373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{913F9191-2D64-4C47-8B4D-E36224780D5D}</a:tableStyleId>
              </a:tblPr>
              <a:tblGrid>
                <a:gridCol w="28935375"/>
              </a:tblGrid>
              <a:tr h="153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Arial"/>
                        <a:buNone/>
                      </a:pPr>
                      <a:r>
                        <a:rPr b="1" lang="en-US" sz="6000">
                          <a:solidFill>
                            <a:schemeClr val="dk1"/>
                          </a:solidFill>
                        </a:rPr>
                        <a:t>FUNDAMENTAÇÃO TEÓRICA / DISCUSSÕES</a:t>
                      </a:r>
                      <a:endParaRPr/>
                    </a:p>
                  </a:txBody>
                  <a:tcPr marT="41575" marB="41575" marR="102875" marL="102875">
                    <a:solidFill>
                      <a:srgbClr val="CCC1DA"/>
                    </a:solidFill>
                  </a:tcPr>
                </a:tc>
              </a:tr>
              <a:tr h="92265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/>
                        <a:t>xxxxxxxxxxxxxxxxxxxxx</a:t>
                      </a:r>
                      <a:endParaRPr b="1" sz="4000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t/>
                      </a:r>
                      <a:endParaRPr b="1" sz="4000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b="1" lang="en-US" sz="4000"/>
                        <a:t>xxxxxxxxxxx xxxxxxxxxxxx xxxxxxxxx xxxxxxxxx xxxxxx xxxxxxxxx xxxxxxx xxxxxx  xxxxxxxxxxxxxxx xxxxxxx xxxxxxxx        xxxxxx xxxxxxxx xxxxxxxxx xxxxxx xxxxxxxxxxxxxxxxxxxxxxxxxxxxxx</a:t>
                      </a:r>
                      <a:endParaRPr b="1" sz="4000"/>
                    </a:p>
                  </a:txBody>
                  <a:tcPr marT="41575" marB="41575" marR="102875" marL="10287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Google Shape;95;p13"/>
          <p:cNvGraphicFramePr/>
          <p:nvPr/>
        </p:nvGraphicFramePr>
        <p:xfrm>
          <a:off x="2200275" y="2967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{913F9191-2D64-4C47-8B4D-E36224780D5D}</a:tableStyleId>
              </a:tblPr>
              <a:tblGrid>
                <a:gridCol w="13536600"/>
              </a:tblGrid>
              <a:tr h="1385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CONSIDERAÇÕES FINAIS</a:t>
                      </a:r>
                      <a:endParaRPr/>
                    </a:p>
                  </a:txBody>
                  <a:tcPr marT="41575" marB="41575" marR="102875" marL="102875">
                    <a:solidFill>
                      <a:srgbClr val="CCC1DA"/>
                    </a:solidFill>
                  </a:tcPr>
                </a:tc>
              </a:tr>
              <a:tr h="4528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/>
                        <a:t>X xxxxxx xxxxxxxxxxxxxxxxxxxx</a:t>
                      </a:r>
                      <a:endParaRPr/>
                    </a:p>
                  </a:txBody>
                  <a:tcPr marT="41575" marB="41575" marR="102875" marL="10287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6" name="Google Shape;96;p13"/>
          <p:cNvGraphicFramePr/>
          <p:nvPr/>
        </p:nvGraphicFramePr>
        <p:xfrm>
          <a:off x="16532225" y="2967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{913F9191-2D64-4C47-8B4D-E36224780D5D}</a:tableStyleId>
              </a:tblPr>
              <a:tblGrid>
                <a:gridCol w="14244625"/>
              </a:tblGrid>
              <a:tr h="1454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REFERÊNCIAS</a:t>
                      </a:r>
                      <a:endParaRPr/>
                    </a:p>
                  </a:txBody>
                  <a:tcPr marT="41575" marB="41575" marR="102875" marL="102875">
                    <a:solidFill>
                      <a:srgbClr val="CCC1DA"/>
                    </a:solidFill>
                  </a:tcPr>
                </a:tc>
              </a:tr>
              <a:tr h="44592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Calibri"/>
                        <a:buNone/>
                      </a:pPr>
                      <a:r>
                        <a:rPr b="0" i="0" lang="en-US" sz="40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BRASIL. Ministério da Educação. </a:t>
                      </a:r>
                      <a:r>
                        <a:rPr b="1" i="0" lang="en-US" sz="40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Base Nacional Comum Curricular</a:t>
                      </a:r>
                      <a:r>
                        <a:rPr b="0" i="0" lang="en-US" sz="40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; Brasília: Brasil. 2017</a:t>
                      </a:r>
                      <a:endParaRPr b="0" i="0" sz="7900" u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800"/>
                        <a:buFont typeface="Calibri"/>
                        <a:buNone/>
                      </a:pPr>
                      <a:r>
                        <a:t/>
                      </a:r>
                      <a:endParaRPr b="0" i="0" sz="4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800"/>
                        <a:buFont typeface="Calibri"/>
                        <a:buNone/>
                      </a:pPr>
                      <a:r>
                        <a:t/>
                      </a:r>
                      <a:endParaRPr b="0" i="0" sz="4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4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575" marB="41575" marR="102875" marL="10287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Google Shape;97;p13"/>
          <p:cNvGraphicFramePr/>
          <p:nvPr/>
        </p:nvGraphicFramePr>
        <p:xfrm>
          <a:off x="16659213" y="959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{913F9191-2D64-4C47-8B4D-E36224780D5D}</a:tableStyleId>
              </a:tblPr>
              <a:tblGrid>
                <a:gridCol w="14220825"/>
              </a:tblGrid>
              <a:tr h="151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0"/>
                        <a:buFont typeface="Arial"/>
                        <a:buNone/>
                      </a:pPr>
                      <a:r>
                        <a:rPr b="1" i="0" lang="en-US" sz="60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OBJETIVOS</a:t>
                      </a:r>
                      <a:endParaRPr/>
                    </a:p>
                  </a:txBody>
                  <a:tcPr marT="41575" marB="41575" marR="102875" marL="102875">
                    <a:solidFill>
                      <a:srgbClr val="CCC1DA"/>
                    </a:solidFill>
                  </a:tcPr>
                </a:tc>
              </a:tr>
              <a:tr h="4151300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5400"/>
                        <a:t>Objetivo Geral</a:t>
                      </a:r>
                      <a:endParaRPr sz="5400"/>
                    </a:p>
                    <a:p>
                      <a:pPr indent="0" lvl="0" marL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5400"/>
                    </a:p>
                    <a:p>
                      <a:pPr indent="0" lvl="0" marL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5400"/>
                    </a:p>
                    <a:p>
                      <a:pPr indent="0" lvl="0" marL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5400"/>
                        <a:t>Objetivos Específicos</a:t>
                      </a:r>
                      <a:endParaRPr b="0" i="0" sz="54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575" marB="41575" marR="102875" marL="10287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