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71" r:id="rId4"/>
    <p:sldId id="274" r:id="rId5"/>
    <p:sldId id="275" r:id="rId6"/>
    <p:sldId id="276" r:id="rId7"/>
    <p:sldId id="277" r:id="rId8"/>
    <p:sldId id="278" r:id="rId9"/>
    <p:sldId id="272" r:id="rId10"/>
    <p:sldId id="273" r:id="rId11"/>
    <p:sldId id="258" r:id="rId1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4" roundtripDataSignature="AMtx7miml/o4QRtvbAGj3ec6NZTcTqHDK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34302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995614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020792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967363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250794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328054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112972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075557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3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7DF55C-5AB6-4A3C-9BA9-EC470066EF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502850"/>
          </a:xfrm>
        </p:spPr>
        <p:txBody>
          <a:bodyPr/>
          <a:lstStyle/>
          <a:p>
            <a:r>
              <a:rPr lang="pt-BR" dirty="0"/>
              <a:t>Título do trabalho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1273657-E10C-42ED-82A9-5B3ADFF29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859216"/>
            <a:ext cx="9144000" cy="1655762"/>
          </a:xfrm>
        </p:spPr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pt-BR" i="1" dirty="0"/>
              <a:t>Autor(es) e Orientador(es)</a:t>
            </a:r>
          </a:p>
          <a:p>
            <a:pPr>
              <a:defRPr/>
            </a:pPr>
            <a:r>
              <a:rPr lang="pt-BR" i="1" dirty="0"/>
              <a:t>Programa (quando for o caso, tipo de iniciação científica), Curso e Instituição</a:t>
            </a:r>
          </a:p>
          <a:p>
            <a:pPr>
              <a:defRPr/>
            </a:pPr>
            <a:r>
              <a:rPr lang="pt-BR" i="1" dirty="0"/>
              <a:t>e-mail do autor apresentador</a:t>
            </a:r>
          </a:p>
          <a:p>
            <a:pPr>
              <a:defRPr/>
            </a:pPr>
            <a:r>
              <a:rPr lang="pt-BR" i="1" dirty="0"/>
              <a:t>Instituição Financiadora ou Agência</a:t>
            </a:r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220E1CA0-17C0-4A63-99F3-362F25DDF76F}"/>
              </a:ext>
            </a:extLst>
          </p:cNvPr>
          <p:cNvSpPr/>
          <p:nvPr/>
        </p:nvSpPr>
        <p:spPr>
          <a:xfrm>
            <a:off x="1823884" y="4748981"/>
            <a:ext cx="85442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600" i="1" dirty="0"/>
              <a:t>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7DF55C-5AB6-4A3C-9BA9-EC470066E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b="1" dirty="0"/>
              <a:t>INTRODUÇÃO</a:t>
            </a:r>
            <a:r>
              <a:rPr lang="pt-BR" altLang="pt-BR" dirty="0"/>
              <a:t> (1 a 2 slides)</a:t>
            </a:r>
            <a:endParaRPr lang="pt-B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1273657-E10C-42ED-82A9-5B3ADFF29A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265113" indent="-265113"/>
            <a:r>
              <a:rPr lang="pt-BR" sz="1800" b="1" dirty="0">
                <a:solidFill>
                  <a:schemeClr val="tx1"/>
                </a:solidFill>
              </a:rPr>
              <a:t>Sugestões: </a:t>
            </a:r>
          </a:p>
          <a:p>
            <a:pPr marL="265113" indent="-265113" algn="just" eaLnBrk="1" hangingPunct="1">
              <a:buClr>
                <a:srgbClr val="00B050"/>
              </a:buClr>
            </a:pPr>
            <a:r>
              <a:rPr lang="pt-BR" altLang="pt-BR" sz="1800" dirty="0">
                <a:solidFill>
                  <a:schemeClr val="tx1"/>
                </a:solidFill>
              </a:rPr>
              <a:t>Marco teórico</a:t>
            </a:r>
          </a:p>
          <a:p>
            <a:pPr marL="265113" indent="-265113" algn="just" eaLnBrk="1" hangingPunct="1">
              <a:buClr>
                <a:srgbClr val="00B050"/>
              </a:buClr>
            </a:pPr>
            <a:r>
              <a:rPr lang="pt-BR" altLang="pt-BR" sz="1800" dirty="0">
                <a:solidFill>
                  <a:schemeClr val="tx1"/>
                </a:solidFill>
              </a:rPr>
              <a:t>Relevância do tema</a:t>
            </a:r>
          </a:p>
          <a:p>
            <a:pPr marL="265113" indent="-265113" algn="just" eaLnBrk="1" hangingPunct="1">
              <a:buClr>
                <a:srgbClr val="00B050"/>
              </a:buClr>
            </a:pPr>
            <a:r>
              <a:rPr lang="pt-BR" altLang="pt-BR" sz="1800" dirty="0">
                <a:solidFill>
                  <a:schemeClr val="tx1"/>
                </a:solidFill>
              </a:rPr>
              <a:t>Dados </a:t>
            </a:r>
            <a:r>
              <a:rPr lang="pt-BR" altLang="pt-BR" sz="1800" dirty="0"/>
              <a:t>da literatura</a:t>
            </a:r>
          </a:p>
          <a:p>
            <a:pPr marL="265113" indent="-265113" algn="just" eaLnBrk="1" hangingPunct="1">
              <a:buClr>
                <a:srgbClr val="00B050"/>
              </a:buClr>
            </a:pPr>
            <a:endParaRPr lang="pt-BR" sz="1800" dirty="0"/>
          </a:p>
          <a:p>
            <a:pPr marL="176213" indent="-176213"/>
            <a:r>
              <a:rPr lang="pt-BR" sz="1800" b="1" dirty="0"/>
              <a:t>Observação: </a:t>
            </a:r>
            <a:r>
              <a:rPr lang="pt-BR" sz="1800" dirty="0"/>
              <a:t>“Comunicação Oral” a apresentação acontecerá em ambiente virtual, por videoconferência, em forma de </a:t>
            </a:r>
            <a:r>
              <a:rPr lang="pt-BR" sz="1800" i="1" dirty="0"/>
              <a:t>slides</a:t>
            </a:r>
            <a:r>
              <a:rPr lang="pt-BR" sz="1800" dirty="0"/>
              <a:t>, no dia e horário indicados no gradeamento.  O tempo previsto para as apresentações é de mínimo 7 e no máximo 10 minutos. “Vídeo-pôster” as gravações serão apresentadas conforme o gradeamento, é importante que os inscritos estejam  na sala, </a:t>
            </a:r>
            <a:r>
              <a:rPr lang="pt-BR" sz="1800" i="1" dirty="0"/>
              <a:t>online</a:t>
            </a:r>
            <a:r>
              <a:rPr lang="pt-BR" sz="1800" dirty="0"/>
              <a:t>,  para as arguições e compartilhamento de experiências, logo após a sessão de vídeos.  O tempo previsto para as gravações é de mínimo 5 e no máximo 7 minutos.  </a:t>
            </a:r>
          </a:p>
        </p:txBody>
      </p:sp>
    </p:spTree>
    <p:extLst>
      <p:ext uri="{BB962C8B-B14F-4D97-AF65-F5344CB8AC3E}">
        <p14:creationId xmlns:p14="http://schemas.microsoft.com/office/powerpoint/2010/main" val="39533651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7DF55C-5AB6-4A3C-9BA9-EC470066E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b="1" dirty="0"/>
              <a:t>OBJETIVOS (1 slide)</a:t>
            </a:r>
            <a:endParaRPr lang="pt-B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1273657-E10C-42ED-82A9-5B3ADFF29A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/>
              <a:t>Sugestões:</a:t>
            </a:r>
          </a:p>
          <a:p>
            <a:r>
              <a:rPr lang="pt-BR" dirty="0"/>
              <a:t>Opcionalmente os objetivos podem estar subdivididos em: </a:t>
            </a:r>
          </a:p>
          <a:p>
            <a:r>
              <a:rPr lang="pt-BR" dirty="0"/>
              <a:t>Objetivos gerais. </a:t>
            </a:r>
          </a:p>
          <a:p>
            <a:r>
              <a:rPr lang="pt-BR" dirty="0"/>
              <a:t>Objetivos específicos.</a:t>
            </a:r>
          </a:p>
        </p:txBody>
      </p:sp>
    </p:spTree>
    <p:extLst>
      <p:ext uri="{BB962C8B-B14F-4D97-AF65-F5344CB8AC3E}">
        <p14:creationId xmlns:p14="http://schemas.microsoft.com/office/powerpoint/2010/main" val="8475349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7DF55C-5AB6-4A3C-9BA9-EC470066E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b="1" dirty="0"/>
              <a:t>METODOLOGIA (1 a 2 slides) </a:t>
            </a:r>
            <a:endParaRPr lang="pt-B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1273657-E10C-42ED-82A9-5B3ADFF29A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6213" indent="-176213" algn="just">
              <a:lnSpc>
                <a:spcPct val="150000"/>
              </a:lnSpc>
              <a:spcBef>
                <a:spcPts val="0"/>
              </a:spcBef>
              <a:buClr>
                <a:srgbClr val="C00000"/>
              </a:buClr>
              <a:defRPr/>
            </a:pPr>
            <a:r>
              <a:rPr lang="pt-BR" altLang="pt-BR" b="1" dirty="0"/>
              <a:t>Sugestões:</a:t>
            </a:r>
          </a:p>
          <a:p>
            <a:pPr marL="176213" indent="-176213" algn="just">
              <a:lnSpc>
                <a:spcPct val="150000"/>
              </a:lnSpc>
              <a:spcBef>
                <a:spcPts val="0"/>
              </a:spcBef>
              <a:buClr>
                <a:srgbClr val="C00000"/>
              </a:buClr>
              <a:defRPr/>
            </a:pPr>
            <a:r>
              <a:rPr lang="pt-BR" altLang="pt-BR" dirty="0"/>
              <a:t>Caminhos/procedimentos de pesquisa.</a:t>
            </a:r>
          </a:p>
          <a:p>
            <a:pPr marL="176213" indent="-176213" algn="just">
              <a:lnSpc>
                <a:spcPct val="150000"/>
              </a:lnSpc>
              <a:spcBef>
                <a:spcPts val="0"/>
              </a:spcBef>
              <a:buClr>
                <a:srgbClr val="C00000"/>
              </a:buClr>
              <a:defRPr/>
            </a:pPr>
            <a:r>
              <a:rPr lang="pt-BR" altLang="pt-BR" dirty="0"/>
              <a:t>Instrumentos de coleta dos dados.</a:t>
            </a:r>
          </a:p>
          <a:p>
            <a:pPr marL="176213" indent="-176213" algn="just">
              <a:lnSpc>
                <a:spcPct val="150000"/>
              </a:lnSpc>
              <a:spcBef>
                <a:spcPts val="0"/>
              </a:spcBef>
              <a:buClr>
                <a:srgbClr val="C00000"/>
              </a:buClr>
              <a:defRPr/>
            </a:pPr>
            <a:r>
              <a:rPr lang="pt-BR" altLang="pt-BR" dirty="0"/>
              <a:t>Fontes de pesquisa.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92817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7DF55C-5AB6-4A3C-9BA9-EC470066E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b="1" dirty="0"/>
              <a:t>RESULTADOS (1 a 3 slides) </a:t>
            </a:r>
            <a:endParaRPr lang="pt-B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1273657-E10C-42ED-82A9-5B3ADFF29A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/>
              <a:t>Sugestões:</a:t>
            </a:r>
          </a:p>
          <a:p>
            <a:r>
              <a:rPr lang="pt-BR" altLang="pt-BR" dirty="0"/>
              <a:t>Uniformizar os resultados.</a:t>
            </a:r>
          </a:p>
          <a:p>
            <a:r>
              <a:rPr lang="pt-BR" altLang="pt-BR" dirty="0"/>
              <a:t>Opcionalmente apresentar em tópicos.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867161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7DF55C-5AB6-4A3C-9BA9-EC470066E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CONCLUSÃO </a:t>
            </a:r>
            <a:r>
              <a:rPr lang="pt-BR" altLang="pt-BR" b="1" dirty="0"/>
              <a:t>(1 a 2 slides)</a:t>
            </a:r>
            <a:r>
              <a:rPr lang="pt-BR" b="1" dirty="0"/>
              <a:t> 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1273657-E10C-42ED-82A9-5B3ADFF29A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-457200" algn="just">
              <a:buClr>
                <a:srgbClr val="C00000"/>
              </a:buClr>
              <a:defRPr/>
            </a:pPr>
            <a:r>
              <a:rPr lang="pt-BR" b="1" dirty="0"/>
              <a:t>Sugestões:</a:t>
            </a:r>
          </a:p>
          <a:p>
            <a:pPr indent="-457200" algn="just">
              <a:buClr>
                <a:srgbClr val="C00000"/>
              </a:buClr>
              <a:defRPr/>
            </a:pPr>
            <a:r>
              <a:rPr lang="pt-BR" altLang="pt-BR" dirty="0"/>
              <a:t>Deve estar relacionada com a proposta do trabalho, objetivos e resultados alcançados.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496436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7DF55C-5AB6-4A3C-9BA9-EC470066E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REFERÊNCIAS  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1273657-E10C-42ED-82A9-5B3ADFF29A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/>
              <a:t>Sugestões:</a:t>
            </a:r>
          </a:p>
          <a:p>
            <a:r>
              <a:rPr lang="pt-BR" dirty="0"/>
              <a:t>Inserir as principais referências</a:t>
            </a:r>
          </a:p>
        </p:txBody>
      </p:sp>
    </p:spTree>
    <p:extLst>
      <p:ext uri="{BB962C8B-B14F-4D97-AF65-F5344CB8AC3E}">
        <p14:creationId xmlns:p14="http://schemas.microsoft.com/office/powerpoint/2010/main" val="26046545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7DF55C-5AB6-4A3C-9BA9-EC470066E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AGRADECIMENTOS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1273657-E10C-42ED-82A9-5B3ADFF29A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Opcional </a:t>
            </a:r>
          </a:p>
        </p:txBody>
      </p:sp>
    </p:spTree>
    <p:extLst>
      <p:ext uri="{BB962C8B-B14F-4D97-AF65-F5344CB8AC3E}">
        <p14:creationId xmlns:p14="http://schemas.microsoft.com/office/powerpoint/2010/main" val="17174834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7DF55C-5AB6-4A3C-9BA9-EC470066E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APOIO </a:t>
            </a:r>
          </a:p>
        </p:txBody>
      </p:sp>
      <p:pic>
        <p:nvPicPr>
          <p:cNvPr id="6" name="Picture 2" descr="Marca CNPq — Conselho Nacional de Desenvolvimento Científico e Tecnológico">
            <a:extLst>
              <a:ext uri="{FF2B5EF4-FFF2-40B4-BE49-F238E27FC236}">
                <a16:creationId xmlns:a16="http://schemas.microsoft.com/office/drawing/2014/main" id="{02335196-EABB-46BC-942E-0FD79374E0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6906" y="1483434"/>
            <a:ext cx="2461107" cy="757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538D034C-CD8E-4A33-9C84-E5A988DE20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29332" y="2830029"/>
            <a:ext cx="3272289" cy="1197942"/>
          </a:xfrm>
          <a:prstGeom prst="rect">
            <a:avLst/>
          </a:prstGeom>
        </p:spPr>
      </p:pic>
      <p:sp>
        <p:nvSpPr>
          <p:cNvPr id="9" name="AutoShape 4" descr="https://www.nucaa.com.br/wp-content/uploads/2017/09/logotipo-usf-min.png">
            <a:extLst>
              <a:ext uri="{FF2B5EF4-FFF2-40B4-BE49-F238E27FC236}">
                <a16:creationId xmlns:a16="http://schemas.microsoft.com/office/drawing/2014/main" id="{7636841B-E204-4C53-B3E3-26FDF4BB0AE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082AE34C-1C04-459B-ACC1-96E26B1A2B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3753086"/>
            <a:ext cx="2080906" cy="1442116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166B38C8-B789-4A0B-BBBA-3D288C526AF7}"/>
              </a:ext>
            </a:extLst>
          </p:cNvPr>
          <p:cNvSpPr/>
          <p:nvPr/>
        </p:nvSpPr>
        <p:spPr>
          <a:xfrm>
            <a:off x="703006" y="1937204"/>
            <a:ext cx="6096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sz="2800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Exemplo: inserir a instituição financiadora e/ou agência que concedeu a bolsa (PIBIC/CNPq, FAPESP, CAPES,USF, etc. </a:t>
            </a:r>
          </a:p>
        </p:txBody>
      </p:sp>
    </p:spTree>
    <p:extLst>
      <p:ext uri="{BB962C8B-B14F-4D97-AF65-F5344CB8AC3E}">
        <p14:creationId xmlns:p14="http://schemas.microsoft.com/office/powerpoint/2010/main" val="10033122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313</TotalTime>
  <Words>286</Words>
  <Application>Microsoft Office PowerPoint</Application>
  <PresentationFormat>Widescreen</PresentationFormat>
  <Paragraphs>37</Paragraphs>
  <Slides>11</Slides>
  <Notes>11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4" baseType="lpstr">
      <vt:lpstr>Arial</vt:lpstr>
      <vt:lpstr>Calibri</vt:lpstr>
      <vt:lpstr>Tema do Office</vt:lpstr>
      <vt:lpstr>Apresentação do PowerPoint</vt:lpstr>
      <vt:lpstr>Título do trabalho</vt:lpstr>
      <vt:lpstr>INTRODUÇÃO (1 a 2 slides)</vt:lpstr>
      <vt:lpstr>OBJETIVOS (1 slide)</vt:lpstr>
      <vt:lpstr>METODOLOGIA (1 a 2 slides) </vt:lpstr>
      <vt:lpstr>RESULTADOS (1 a 3 slides) </vt:lpstr>
      <vt:lpstr>CONCLUSÃO (1 a 2 slides) </vt:lpstr>
      <vt:lpstr>REFERÊNCIAS  </vt:lpstr>
      <vt:lpstr>AGRADECIMENTOS</vt:lpstr>
      <vt:lpstr>APOIO 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Criação 01</dc:creator>
  <cp:lastModifiedBy>Simone Custodio da Silva</cp:lastModifiedBy>
  <cp:revision>13</cp:revision>
  <dcterms:created xsi:type="dcterms:W3CDTF">2023-02-16T17:08:00Z</dcterms:created>
  <dcterms:modified xsi:type="dcterms:W3CDTF">2024-02-26T19:39:14Z</dcterms:modified>
</cp:coreProperties>
</file>