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UAuU3XcvHdvbiwPbREg+CQ/v2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3a065835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g1f3a0658351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f3a1750ee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g1f3a1750eed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f3a06583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1f3a065835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f3a1750ee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g1f3a1750eed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f3a1750ee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g1f3a1750eed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f3a1750ee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g1f3a1750eed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f3a1750ee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1f3a1750eed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513450" y="717075"/>
            <a:ext cx="111651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lang="pt-B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INTRODUÇÃO</a:t>
            </a:r>
            <a:r>
              <a:rPr b="1" i="0" lang="pt-BR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b="1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t/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f3a0658351_0_3"/>
          <p:cNvSpPr txBox="1"/>
          <p:nvPr/>
        </p:nvSpPr>
        <p:spPr>
          <a:xfrm>
            <a:off x="513450" y="1572275"/>
            <a:ext cx="11165100" cy="4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i="0" lang="pt-BR" sz="3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TÍTULO DO TRABALHO</a:t>
            </a:r>
            <a:r>
              <a:rPr b="1" i="0" lang="pt-BR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b="1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i="0" lang="pt-BR" sz="1404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S</a:t>
            </a:r>
            <a:r>
              <a:rPr b="1" i="0" lang="pt-BR" sz="2004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ubtema: </a:t>
            </a:r>
            <a:r>
              <a:rPr b="0" i="0" lang="pt-BR" sz="2004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Conforme o Regulamento, indicar a qual dos </a:t>
            </a:r>
            <a:r>
              <a:rPr lang="pt-BR" sz="2004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eixos temáticos o trabalho está inscrito</a:t>
            </a:r>
            <a:r>
              <a:rPr b="0" i="0" lang="pt-BR" sz="2004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b="0" i="0" sz="2004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36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36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36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9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Nome(s) completo(s) do(s) autor(es)/</a:t>
            </a:r>
            <a:r>
              <a:rPr b="1" lang="pt-BR" sz="19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instituição</a:t>
            </a:r>
            <a:r>
              <a:rPr b="1" i="0" lang="pt-BR" sz="19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;</a:t>
            </a:r>
            <a:endParaRPr b="1" baseline="30000" i="0" sz="204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36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pt-BR" sz="19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Nome(s) completo(s) do(s) co-autores(es)/instituição;</a:t>
            </a:r>
            <a:endParaRPr b="1" baseline="30000" sz="204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r">
              <a:spcBef>
                <a:spcPts val="3036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pt-BR" sz="19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Nome(s) completo(s) do(s) co-autores(es)/instituição;</a:t>
            </a:r>
            <a:r>
              <a:rPr b="1" lang="pt-BR" sz="1504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66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66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3a1750eed_0_1"/>
          <p:cNvSpPr txBox="1"/>
          <p:nvPr/>
        </p:nvSpPr>
        <p:spPr>
          <a:xfrm>
            <a:off x="513450" y="717075"/>
            <a:ext cx="111651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lang="pt-B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OBJETIVO</a:t>
            </a:r>
            <a:endParaRPr b="1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i="0" lang="pt-BR" sz="1404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S</a:t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0" name="Google Shape;100;g1f3a1750eed_0_1"/>
          <p:cNvSpPr txBox="1"/>
          <p:nvPr/>
        </p:nvSpPr>
        <p:spPr>
          <a:xfrm>
            <a:off x="869875" y="1588700"/>
            <a:ext cx="10542000" cy="47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 Geral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Objetivos Específicos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f3a0658351_0_0"/>
          <p:cNvSpPr txBox="1"/>
          <p:nvPr/>
        </p:nvSpPr>
        <p:spPr>
          <a:xfrm>
            <a:off x="513450" y="717075"/>
            <a:ext cx="111651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lang="pt-B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FUNDAMENTAÇÃO TEÓRICA / DISCUSSÕES</a:t>
            </a:r>
            <a:endParaRPr b="1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t/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f3a1750eed_0_7"/>
          <p:cNvSpPr txBox="1"/>
          <p:nvPr/>
        </p:nvSpPr>
        <p:spPr>
          <a:xfrm>
            <a:off x="513450" y="717075"/>
            <a:ext cx="11165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lang="pt-B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METODOLOGIA </a:t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f3a1750eed_0_11"/>
          <p:cNvSpPr txBox="1"/>
          <p:nvPr/>
        </p:nvSpPr>
        <p:spPr>
          <a:xfrm>
            <a:off x="513450" y="717075"/>
            <a:ext cx="111651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lang="pt-B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CONSIDERAÇÕES FINAIS</a:t>
            </a:r>
            <a:endParaRPr b="1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t/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3a1750eed_0_15"/>
          <p:cNvSpPr txBox="1"/>
          <p:nvPr/>
        </p:nvSpPr>
        <p:spPr>
          <a:xfrm>
            <a:off x="513450" y="717075"/>
            <a:ext cx="111651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lang="pt-B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REFERÊNCIAS</a:t>
            </a:r>
            <a:endParaRPr b="1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t/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f3a1750eed_0_19"/>
          <p:cNvSpPr txBox="1"/>
          <p:nvPr/>
        </p:nvSpPr>
        <p:spPr>
          <a:xfrm>
            <a:off x="513450" y="717075"/>
            <a:ext cx="111651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b="1" lang="pt-B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AGRADECIMENTOS - APOIO</a:t>
            </a:r>
            <a:endParaRPr b="1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41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t/>
            </a:r>
            <a:endParaRPr b="1" sz="1504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2023-02-16T17:08:00Z</dcterms:created>
  <dc:creator>Criação 01</dc:creator>
</cp:coreProperties>
</file>